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PQb068vcBfaY7imn"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27" r:id="rId2"/>
    <p:sldMasterId id="2147483935" r:id="rId3"/>
    <p:sldMasterId id="2147483947" r:id="rId4"/>
  </p:sldMasterIdLst>
  <p:notesMasterIdLst>
    <p:notesMasterId r:id="rId37"/>
  </p:notesMasterIdLst>
  <p:sldIdLst>
    <p:sldId id="566" r:id="rId5"/>
    <p:sldId id="4264" r:id="rId6"/>
    <p:sldId id="4265" r:id="rId7"/>
    <p:sldId id="257" r:id="rId8"/>
    <p:sldId id="354" r:id="rId9"/>
    <p:sldId id="356" r:id="rId10"/>
    <p:sldId id="2021" r:id="rId11"/>
    <p:sldId id="355" r:id="rId12"/>
    <p:sldId id="1998" r:id="rId13"/>
    <p:sldId id="327" r:id="rId14"/>
    <p:sldId id="345" r:id="rId15"/>
    <p:sldId id="4284" r:id="rId16"/>
    <p:sldId id="2025" r:id="rId17"/>
    <p:sldId id="2069" r:id="rId18"/>
    <p:sldId id="468" r:id="rId19"/>
    <p:sldId id="471" r:id="rId20"/>
    <p:sldId id="2026" r:id="rId21"/>
    <p:sldId id="2060" r:id="rId22"/>
    <p:sldId id="4250" r:id="rId23"/>
    <p:sldId id="4255" r:id="rId24"/>
    <p:sldId id="4252" r:id="rId25"/>
    <p:sldId id="4253" r:id="rId26"/>
    <p:sldId id="463" r:id="rId27"/>
    <p:sldId id="464" r:id="rId28"/>
    <p:sldId id="4285" r:id="rId29"/>
    <p:sldId id="2029" r:id="rId30"/>
    <p:sldId id="2030" r:id="rId31"/>
    <p:sldId id="2063" r:id="rId32"/>
    <p:sldId id="4224" r:id="rId33"/>
    <p:sldId id="565" r:id="rId34"/>
    <p:sldId id="261" r:id="rId35"/>
    <p:sldId id="56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1599A41-86BE-49DD-8AF6-F85C056758A4}">
          <p14:sldIdLst>
            <p14:sldId id="566"/>
            <p14:sldId id="4264"/>
            <p14:sldId id="4265"/>
            <p14:sldId id="257"/>
          </p14:sldIdLst>
        </p14:section>
        <p14:section name="Goals" id="{9F51D491-D9C1-4CBD-B6FB-F5BD6A6D02A5}">
          <p14:sldIdLst>
            <p14:sldId id="354"/>
            <p14:sldId id="356"/>
            <p14:sldId id="2021"/>
            <p14:sldId id="355"/>
            <p14:sldId id="1998"/>
          </p14:sldIdLst>
        </p14:section>
        <p14:section name="Overview" id="{135F4477-1773-4A42-8B0D-38D79B49CB30}">
          <p14:sldIdLst>
            <p14:sldId id="327"/>
            <p14:sldId id="345"/>
            <p14:sldId id="4284"/>
            <p14:sldId id="2025"/>
            <p14:sldId id="2069"/>
            <p14:sldId id="468"/>
            <p14:sldId id="471"/>
          </p14:sldIdLst>
        </p14:section>
        <p14:section name="Syntax" id="{20FA58BE-1E7A-4DFE-A76D-C822E4327938}">
          <p14:sldIdLst>
            <p14:sldId id="2026"/>
          </p14:sldIdLst>
        </p14:section>
        <p14:section name="Expressions" id="{0FEE1EC8-B8E7-4CDF-8516-92496B4B080D}">
          <p14:sldIdLst>
            <p14:sldId id="2060"/>
            <p14:sldId id="4250"/>
            <p14:sldId id="4255"/>
            <p14:sldId id="4252"/>
            <p14:sldId id="4253"/>
            <p14:sldId id="463"/>
            <p14:sldId id="464"/>
            <p14:sldId id="4285"/>
          </p14:sldIdLst>
        </p14:section>
        <p14:section name="Wrap Up" id="{A711466D-2FDB-4B5C-98A5-BFEEEDACDAEB}">
          <p14:sldIdLst>
            <p14:sldId id="2029"/>
            <p14:sldId id="2030"/>
            <p14:sldId id="2063"/>
            <p14:sldId id="4224"/>
            <p14:sldId id="565"/>
            <p14:sldId id="261"/>
            <p14:sldId id="5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Kent" initials="CK" lastIdx="1" clrIdx="0">
    <p:extLst>
      <p:ext uri="{19B8F6BF-5375-455C-9EA6-DF929625EA0E}">
        <p15:presenceInfo xmlns:p15="http://schemas.microsoft.com/office/powerpoint/2012/main" userId="S-1-5-21-2025429265-1767777339-725345543-156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C9A"/>
    <a:srgbClr val="24BCC5"/>
    <a:srgbClr val="01777D"/>
    <a:srgbClr val="016A70"/>
    <a:srgbClr val="C00B05"/>
    <a:srgbClr val="521A31"/>
    <a:srgbClr val="271817"/>
    <a:srgbClr val="D97836"/>
    <a:srgbClr val="20525A"/>
    <a:srgbClr val="848E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DBE63E-9C1B-4BB0-A52C-48A6CBB03B8F}" v="141" dt="2022-12-07T00:06:56.8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9895" autoAdjust="0"/>
  </p:normalViewPr>
  <p:slideViewPr>
    <p:cSldViewPr snapToGrid="0">
      <p:cViewPr varScale="1">
        <p:scale>
          <a:sx n="102" d="100"/>
          <a:sy n="102" d="100"/>
        </p:scale>
        <p:origin x="402"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Kent" userId="14124f5d-9afd-4158-9c6f-cb3400fc53df" providerId="ADAL" clId="{42DBE63E-9C1B-4BB0-A52C-48A6CBB03B8F}"/>
    <pc:docChg chg="undo custSel delSld modSld sldOrd delMainMaster modSection">
      <pc:chgData name="Chris Kent" userId="14124f5d-9afd-4158-9c6f-cb3400fc53df" providerId="ADAL" clId="{42DBE63E-9C1B-4BB0-A52C-48A6CBB03B8F}" dt="2022-12-07T00:07:57.221" v="296" actId="20577"/>
      <pc:docMkLst>
        <pc:docMk/>
      </pc:docMkLst>
      <pc:sldChg chg="del">
        <pc:chgData name="Chris Kent" userId="14124f5d-9afd-4158-9c6f-cb3400fc53df" providerId="ADAL" clId="{42DBE63E-9C1B-4BB0-A52C-48A6CBB03B8F}" dt="2022-12-06T23:58:34.961" v="0" actId="2696"/>
        <pc:sldMkLst>
          <pc:docMk/>
          <pc:sldMk cId="3179026720" sldId="256"/>
        </pc:sldMkLst>
      </pc:sldChg>
      <pc:sldChg chg="ord modTransition">
        <pc:chgData name="Chris Kent" userId="14124f5d-9afd-4158-9c6f-cb3400fc53df" providerId="ADAL" clId="{42DBE63E-9C1B-4BB0-A52C-48A6CBB03B8F}" dt="2022-12-07T00:05:44.449" v="160"/>
        <pc:sldMkLst>
          <pc:docMk/>
          <pc:sldMk cId="1367066478" sldId="257"/>
        </pc:sldMkLst>
      </pc:sldChg>
      <pc:sldChg chg="addSp modSp mod modTransition modAnim">
        <pc:chgData name="Chris Kent" userId="14124f5d-9afd-4158-9c6f-cb3400fc53df" providerId="ADAL" clId="{42DBE63E-9C1B-4BB0-A52C-48A6CBB03B8F}" dt="2022-12-07T00:05:19.332" v="157"/>
        <pc:sldMkLst>
          <pc:docMk/>
          <pc:sldMk cId="2452308172" sldId="566"/>
        </pc:sldMkLst>
        <pc:spChg chg="mod">
          <ac:chgData name="Chris Kent" userId="14124f5d-9afd-4158-9c6f-cb3400fc53df" providerId="ADAL" clId="{42DBE63E-9C1B-4BB0-A52C-48A6CBB03B8F}" dt="2022-12-07T00:03:11.977" v="130" actId="1076"/>
          <ac:spMkLst>
            <pc:docMk/>
            <pc:sldMk cId="2452308172" sldId="566"/>
            <ac:spMk id="2" creationId="{B1C7AFB1-A335-FD2C-3B2A-94C39475EA31}"/>
          </ac:spMkLst>
        </pc:spChg>
        <pc:spChg chg="mod">
          <ac:chgData name="Chris Kent" userId="14124f5d-9afd-4158-9c6f-cb3400fc53df" providerId="ADAL" clId="{42DBE63E-9C1B-4BB0-A52C-48A6CBB03B8F}" dt="2022-12-06T23:59:30.352" v="53" actId="20577"/>
          <ac:spMkLst>
            <pc:docMk/>
            <pc:sldMk cId="2452308172" sldId="566"/>
            <ac:spMk id="3" creationId="{24A0BD6E-379D-B460-2D25-7A5FE8C9A7B2}"/>
          </ac:spMkLst>
        </pc:spChg>
        <pc:spChg chg="add mod">
          <ac:chgData name="Chris Kent" userId="14124f5d-9afd-4158-9c6f-cb3400fc53df" providerId="ADAL" clId="{42DBE63E-9C1B-4BB0-A52C-48A6CBB03B8F}" dt="2022-12-07T00:02:25.570" v="124" actId="164"/>
          <ac:spMkLst>
            <pc:docMk/>
            <pc:sldMk cId="2452308172" sldId="566"/>
            <ac:spMk id="7" creationId="{A068C743-96B9-0202-673A-0E1DCECF5FF3}"/>
          </ac:spMkLst>
        </pc:spChg>
        <pc:grpChg chg="add mod">
          <ac:chgData name="Chris Kent" userId="14124f5d-9afd-4158-9c6f-cb3400fc53df" providerId="ADAL" clId="{42DBE63E-9C1B-4BB0-A52C-48A6CBB03B8F}" dt="2022-12-07T00:02:32.617" v="126" actId="1076"/>
          <ac:grpSpMkLst>
            <pc:docMk/>
            <pc:sldMk cId="2452308172" sldId="566"/>
            <ac:grpSpMk id="8" creationId="{19607E02-522C-2B75-59F3-D23C12AC9E4D}"/>
          </ac:grpSpMkLst>
        </pc:grpChg>
        <pc:picChg chg="add mod">
          <ac:chgData name="Chris Kent" userId="14124f5d-9afd-4158-9c6f-cb3400fc53df" providerId="ADAL" clId="{42DBE63E-9C1B-4BB0-A52C-48A6CBB03B8F}" dt="2022-12-06T23:59:44.621" v="56" actId="1076"/>
          <ac:picMkLst>
            <pc:docMk/>
            <pc:sldMk cId="2452308172" sldId="566"/>
            <ac:picMk id="4" creationId="{1F0755DB-3397-E923-0C31-3220F6454E33}"/>
          </ac:picMkLst>
        </pc:picChg>
        <pc:picChg chg="add mod ord">
          <ac:chgData name="Chris Kent" userId="14124f5d-9afd-4158-9c6f-cb3400fc53df" providerId="ADAL" clId="{42DBE63E-9C1B-4BB0-A52C-48A6CBB03B8F}" dt="2022-12-07T00:02:25.570" v="124" actId="164"/>
          <ac:picMkLst>
            <pc:docMk/>
            <pc:sldMk cId="2452308172" sldId="566"/>
            <ac:picMk id="6" creationId="{25461B45-859E-15DC-775C-51BBE55BFCA3}"/>
          </ac:picMkLst>
        </pc:picChg>
        <pc:picChg chg="add mod">
          <ac:chgData name="Chris Kent" userId="14124f5d-9afd-4158-9c6f-cb3400fc53df" providerId="ADAL" clId="{42DBE63E-9C1B-4BB0-A52C-48A6CBB03B8F}" dt="2022-12-07T00:03:20.670" v="134" actId="1076"/>
          <ac:picMkLst>
            <pc:docMk/>
            <pc:sldMk cId="2452308172" sldId="566"/>
            <ac:picMk id="10" creationId="{65904394-3E25-6C43-230B-CD74259C75D0}"/>
          </ac:picMkLst>
        </pc:picChg>
        <pc:picChg chg="add mod">
          <ac:chgData name="Chris Kent" userId="14124f5d-9afd-4158-9c6f-cb3400fc53df" providerId="ADAL" clId="{42DBE63E-9C1B-4BB0-A52C-48A6CBB03B8F}" dt="2022-12-07T00:03:33.089" v="140" actId="1076"/>
          <ac:picMkLst>
            <pc:docMk/>
            <pc:sldMk cId="2452308172" sldId="566"/>
            <ac:picMk id="11" creationId="{7CBA2A58-EE4D-CDB2-3070-D8684F49B105}"/>
          </ac:picMkLst>
        </pc:picChg>
        <pc:picChg chg="add mod">
          <ac:chgData name="Chris Kent" userId="14124f5d-9afd-4158-9c6f-cb3400fc53df" providerId="ADAL" clId="{42DBE63E-9C1B-4BB0-A52C-48A6CBB03B8F}" dt="2022-12-07T00:03:42.276" v="144" actId="1076"/>
          <ac:picMkLst>
            <pc:docMk/>
            <pc:sldMk cId="2452308172" sldId="566"/>
            <ac:picMk id="12" creationId="{483D8FA6-8386-3D1B-2ECF-BED52E85E764}"/>
          </ac:picMkLst>
        </pc:picChg>
        <pc:picChg chg="add mod">
          <ac:chgData name="Chris Kent" userId="14124f5d-9afd-4158-9c6f-cb3400fc53df" providerId="ADAL" clId="{42DBE63E-9C1B-4BB0-A52C-48A6CBB03B8F}" dt="2022-12-07T00:03:51.371" v="148" actId="1076"/>
          <ac:picMkLst>
            <pc:docMk/>
            <pc:sldMk cId="2452308172" sldId="566"/>
            <ac:picMk id="13" creationId="{B148E3A1-2E7A-C0CA-5744-6C488F44E9D9}"/>
          </ac:picMkLst>
        </pc:picChg>
        <pc:picChg chg="add mod">
          <ac:chgData name="Chris Kent" userId="14124f5d-9afd-4158-9c6f-cb3400fc53df" providerId="ADAL" clId="{42DBE63E-9C1B-4BB0-A52C-48A6CBB03B8F}" dt="2022-12-07T00:03:57.236" v="151" actId="688"/>
          <ac:picMkLst>
            <pc:docMk/>
            <pc:sldMk cId="2452308172" sldId="566"/>
            <ac:picMk id="14" creationId="{114279F6-63FA-A17D-F14F-884A802A5C72}"/>
          </ac:picMkLst>
        </pc:picChg>
      </pc:sldChg>
      <pc:sldChg chg="modSp modAnim">
        <pc:chgData name="Chris Kent" userId="14124f5d-9afd-4158-9c6f-cb3400fc53df" providerId="ADAL" clId="{42DBE63E-9C1B-4BB0-A52C-48A6CBB03B8F}" dt="2022-12-07T00:06:56.893" v="285" actId="20577"/>
        <pc:sldMkLst>
          <pc:docMk/>
          <pc:sldMk cId="356324382" sldId="2029"/>
        </pc:sldMkLst>
        <pc:spChg chg="mod">
          <ac:chgData name="Chris Kent" userId="14124f5d-9afd-4158-9c6f-cb3400fc53df" providerId="ADAL" clId="{42DBE63E-9C1B-4BB0-A52C-48A6CBB03B8F}" dt="2022-12-07T00:06:56.893" v="285" actId="20577"/>
          <ac:spMkLst>
            <pc:docMk/>
            <pc:sldMk cId="356324382" sldId="2029"/>
            <ac:spMk id="10" creationId="{2FA2468F-497D-43D3-A2CB-ACC71868E7C2}"/>
          </ac:spMkLst>
        </pc:spChg>
      </pc:sldChg>
      <pc:sldChg chg="modSp mod">
        <pc:chgData name="Chris Kent" userId="14124f5d-9afd-4158-9c6f-cb3400fc53df" providerId="ADAL" clId="{42DBE63E-9C1B-4BB0-A52C-48A6CBB03B8F}" dt="2022-12-07T00:07:57.221" v="296" actId="20577"/>
        <pc:sldMkLst>
          <pc:docMk/>
          <pc:sldMk cId="2821321757" sldId="4224"/>
        </pc:sldMkLst>
        <pc:spChg chg="mod">
          <ac:chgData name="Chris Kent" userId="14124f5d-9afd-4158-9c6f-cb3400fc53df" providerId="ADAL" clId="{42DBE63E-9C1B-4BB0-A52C-48A6CBB03B8F}" dt="2022-12-07T00:07:57.221" v="296" actId="20577"/>
          <ac:spMkLst>
            <pc:docMk/>
            <pc:sldMk cId="2821321757" sldId="4224"/>
            <ac:spMk id="2" creationId="{B3945F4E-BF9B-42A0-A7D9-9437A6AD0DE7}"/>
          </ac:spMkLst>
        </pc:spChg>
      </pc:sldChg>
      <pc:sldChg chg="del">
        <pc:chgData name="Chris Kent" userId="14124f5d-9afd-4158-9c6f-cb3400fc53df" providerId="ADAL" clId="{42DBE63E-9C1B-4BB0-A52C-48A6CBB03B8F}" dt="2022-12-07T00:05:11.606" v="156" actId="2696"/>
        <pc:sldMkLst>
          <pc:docMk/>
          <pc:sldMk cId="3840353826" sldId="4287"/>
        </pc:sldMkLst>
      </pc:sldChg>
      <pc:sldMasterChg chg="del delSldLayout">
        <pc:chgData name="Chris Kent" userId="14124f5d-9afd-4158-9c6f-cb3400fc53df" providerId="ADAL" clId="{42DBE63E-9C1B-4BB0-A52C-48A6CBB03B8F}" dt="2022-12-06T23:58:34.961" v="0" actId="2696"/>
        <pc:sldMasterMkLst>
          <pc:docMk/>
          <pc:sldMasterMk cId="1520996565" sldId="2147483923"/>
        </pc:sldMasterMkLst>
        <pc:sldLayoutChg chg="del">
          <pc:chgData name="Chris Kent" userId="14124f5d-9afd-4158-9c6f-cb3400fc53df" providerId="ADAL" clId="{42DBE63E-9C1B-4BB0-A52C-48A6CBB03B8F}" dt="2022-12-06T23:58:34.961" v="0" actId="2696"/>
          <pc:sldLayoutMkLst>
            <pc:docMk/>
            <pc:sldMasterMk cId="1520996565" sldId="2147483923"/>
            <pc:sldLayoutMk cId="2695280484" sldId="2147483924"/>
          </pc:sldLayoutMkLst>
        </pc:sldLayoutChg>
        <pc:sldLayoutChg chg="del">
          <pc:chgData name="Chris Kent" userId="14124f5d-9afd-4158-9c6f-cb3400fc53df" providerId="ADAL" clId="{42DBE63E-9C1B-4BB0-A52C-48A6CBB03B8F}" dt="2022-12-06T23:58:34.961" v="0" actId="2696"/>
          <pc:sldLayoutMkLst>
            <pc:docMk/>
            <pc:sldMasterMk cId="1520996565" sldId="2147483923"/>
            <pc:sldLayoutMk cId="2581238028" sldId="2147483925"/>
          </pc:sldLayoutMkLst>
        </pc:sldLayoutChg>
        <pc:sldLayoutChg chg="del">
          <pc:chgData name="Chris Kent" userId="14124f5d-9afd-4158-9c6f-cb3400fc53df" providerId="ADAL" clId="{42DBE63E-9C1B-4BB0-A52C-48A6CBB03B8F}" dt="2022-12-06T23:58:34.961" v="0" actId="2696"/>
          <pc:sldLayoutMkLst>
            <pc:docMk/>
            <pc:sldMasterMk cId="1520996565" sldId="2147483923"/>
            <pc:sldLayoutMk cId="1101997730" sldId="2147483926"/>
          </pc:sldLayoutMkLst>
        </pc:sldLayoutChg>
        <pc:sldLayoutChg chg="del">
          <pc:chgData name="Chris Kent" userId="14124f5d-9afd-4158-9c6f-cb3400fc53df" providerId="ADAL" clId="{42DBE63E-9C1B-4BB0-A52C-48A6CBB03B8F}" dt="2022-12-06T23:58:34.961" v="0" actId="2696"/>
          <pc:sldLayoutMkLst>
            <pc:docMk/>
            <pc:sldMasterMk cId="1520996565" sldId="2147483923"/>
            <pc:sldLayoutMk cId="3056450865" sldId="2147483927"/>
          </pc:sldLayoutMkLst>
        </pc:sldLayoutChg>
        <pc:sldLayoutChg chg="del">
          <pc:chgData name="Chris Kent" userId="14124f5d-9afd-4158-9c6f-cb3400fc53df" providerId="ADAL" clId="{42DBE63E-9C1B-4BB0-A52C-48A6CBB03B8F}" dt="2022-12-06T23:58:34.961" v="0" actId="2696"/>
          <pc:sldLayoutMkLst>
            <pc:docMk/>
            <pc:sldMasterMk cId="1520996565" sldId="2147483923"/>
            <pc:sldLayoutMk cId="905341481" sldId="2147483928"/>
          </pc:sldLayoutMkLst>
        </pc:sldLayoutChg>
        <pc:sldLayoutChg chg="del">
          <pc:chgData name="Chris Kent" userId="14124f5d-9afd-4158-9c6f-cb3400fc53df" providerId="ADAL" clId="{42DBE63E-9C1B-4BB0-A52C-48A6CBB03B8F}" dt="2022-12-06T23:58:34.961" v="0" actId="2696"/>
          <pc:sldLayoutMkLst>
            <pc:docMk/>
            <pc:sldMasterMk cId="1520996565" sldId="2147483923"/>
            <pc:sldLayoutMk cId="3017879154" sldId="2147483929"/>
          </pc:sldLayoutMkLst>
        </pc:sldLayoutChg>
        <pc:sldLayoutChg chg="del">
          <pc:chgData name="Chris Kent" userId="14124f5d-9afd-4158-9c6f-cb3400fc53df" providerId="ADAL" clId="{42DBE63E-9C1B-4BB0-A52C-48A6CBB03B8F}" dt="2022-12-06T23:58:34.961" v="0" actId="2696"/>
          <pc:sldLayoutMkLst>
            <pc:docMk/>
            <pc:sldMasterMk cId="1520996565" sldId="2147483923"/>
            <pc:sldLayoutMk cId="588705857" sldId="2147483930"/>
          </pc:sldLayoutMkLst>
        </pc:sldLayoutChg>
        <pc:sldLayoutChg chg="del">
          <pc:chgData name="Chris Kent" userId="14124f5d-9afd-4158-9c6f-cb3400fc53df" providerId="ADAL" clId="{42DBE63E-9C1B-4BB0-A52C-48A6CBB03B8F}" dt="2022-12-06T23:58:34.961" v="0" actId="2696"/>
          <pc:sldLayoutMkLst>
            <pc:docMk/>
            <pc:sldMasterMk cId="1520996565" sldId="2147483923"/>
            <pc:sldLayoutMk cId="573357086" sldId="2147483931"/>
          </pc:sldLayoutMkLst>
        </pc:sldLayoutChg>
        <pc:sldLayoutChg chg="del">
          <pc:chgData name="Chris Kent" userId="14124f5d-9afd-4158-9c6f-cb3400fc53df" providerId="ADAL" clId="{42DBE63E-9C1B-4BB0-A52C-48A6CBB03B8F}" dt="2022-12-06T23:58:34.961" v="0" actId="2696"/>
          <pc:sldLayoutMkLst>
            <pc:docMk/>
            <pc:sldMasterMk cId="1520996565" sldId="2147483923"/>
            <pc:sldLayoutMk cId="957527671" sldId="2147483932"/>
          </pc:sldLayoutMkLst>
        </pc:sldLayoutChg>
        <pc:sldLayoutChg chg="del">
          <pc:chgData name="Chris Kent" userId="14124f5d-9afd-4158-9c6f-cb3400fc53df" providerId="ADAL" clId="{42DBE63E-9C1B-4BB0-A52C-48A6CBB03B8F}" dt="2022-12-06T23:58:34.961" v="0" actId="2696"/>
          <pc:sldLayoutMkLst>
            <pc:docMk/>
            <pc:sldMasterMk cId="1520996565" sldId="2147483923"/>
            <pc:sldLayoutMk cId="323782448" sldId="2147483933"/>
          </pc:sldLayoutMkLst>
        </pc:sldLayoutChg>
        <pc:sldLayoutChg chg="del">
          <pc:chgData name="Chris Kent" userId="14124f5d-9afd-4158-9c6f-cb3400fc53df" providerId="ADAL" clId="{42DBE63E-9C1B-4BB0-A52C-48A6CBB03B8F}" dt="2022-12-06T23:58:34.961" v="0" actId="2696"/>
          <pc:sldLayoutMkLst>
            <pc:docMk/>
            <pc:sldMasterMk cId="1520996565" sldId="2147483923"/>
            <pc:sldLayoutMk cId="2491165273" sldId="214748393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50FDD-57CB-4B50-A5B5-1613089FB1D9}"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FB243-3016-4798-9CB3-7F16D7B1C2CE}" type="slidenum">
              <a:rPr lang="en-US" smtClean="0"/>
              <a:t>‹#›</a:t>
            </a:fld>
            <a:endParaRPr lang="en-US"/>
          </a:p>
        </p:txBody>
      </p:sp>
    </p:spTree>
    <p:extLst>
      <p:ext uri="{BB962C8B-B14F-4D97-AF65-F5344CB8AC3E}">
        <p14:creationId xmlns:p14="http://schemas.microsoft.com/office/powerpoint/2010/main" val="2617044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intended for reuse. Lots of information on them, we’ll be moving quickly. Goal is to make you aware of what you can do and provide guides for when you do it later.</a:t>
            </a:r>
          </a:p>
        </p:txBody>
      </p:sp>
      <p:sp>
        <p:nvSpPr>
          <p:cNvPr id="4" name="Slide Number Placeholder 3"/>
          <p:cNvSpPr>
            <a:spLocks noGrp="1"/>
          </p:cNvSpPr>
          <p:nvPr>
            <p:ph type="sldNum" sz="quarter" idx="5"/>
          </p:nvPr>
        </p:nvSpPr>
        <p:spPr/>
        <p:txBody>
          <a:bodyPr/>
          <a:lstStyle/>
          <a:p>
            <a:fld id="{333FB243-3016-4798-9CB3-7F16D7B1C2CE}" type="slidenum">
              <a:rPr lang="en-US" smtClean="0"/>
              <a:t>8</a:t>
            </a:fld>
            <a:endParaRPr lang="en-US"/>
          </a:p>
        </p:txBody>
      </p:sp>
    </p:spTree>
    <p:extLst>
      <p:ext uri="{BB962C8B-B14F-4D97-AF65-F5344CB8AC3E}">
        <p14:creationId xmlns:p14="http://schemas.microsoft.com/office/powerpoint/2010/main" val="147615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3FB243-3016-4798-9CB3-7F16D7B1C2CE}" type="slidenum">
              <a:rPr lang="en-US" smtClean="0"/>
              <a:t>21</a:t>
            </a:fld>
            <a:endParaRPr lang="en-US"/>
          </a:p>
        </p:txBody>
      </p:sp>
    </p:spTree>
    <p:extLst>
      <p:ext uri="{BB962C8B-B14F-4D97-AF65-F5344CB8AC3E}">
        <p14:creationId xmlns:p14="http://schemas.microsoft.com/office/powerpoint/2010/main" val="536309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3FB243-3016-4798-9CB3-7F16D7B1C2CE}" type="slidenum">
              <a:rPr lang="en-US" smtClean="0"/>
              <a:t>22</a:t>
            </a:fld>
            <a:endParaRPr lang="en-US"/>
          </a:p>
        </p:txBody>
      </p:sp>
    </p:spTree>
    <p:extLst>
      <p:ext uri="{BB962C8B-B14F-4D97-AF65-F5344CB8AC3E}">
        <p14:creationId xmlns:p14="http://schemas.microsoft.com/office/powerpoint/2010/main" val="2905643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https://github.com/pnp/List-Formatting/tree/master/column-samples/generic-flow-status</a:t>
            </a:r>
          </a:p>
        </p:txBody>
      </p:sp>
      <p:sp>
        <p:nvSpPr>
          <p:cNvPr id="4" name="Slide Number Placeholder 3"/>
          <p:cNvSpPr>
            <a:spLocks noGrp="1"/>
          </p:cNvSpPr>
          <p:nvPr>
            <p:ph type="sldNum" sz="quarter" idx="5"/>
          </p:nvPr>
        </p:nvSpPr>
        <p:spPr/>
        <p:txBody>
          <a:bodyPr/>
          <a:lstStyle/>
          <a:p>
            <a:fld id="{333FB243-3016-4798-9CB3-7F16D7B1C2CE}" type="slidenum">
              <a:rPr lang="en-US" smtClean="0"/>
              <a:t>25</a:t>
            </a:fld>
            <a:endParaRPr lang="en-US"/>
          </a:p>
        </p:txBody>
      </p:sp>
    </p:spTree>
    <p:extLst>
      <p:ext uri="{BB962C8B-B14F-4D97-AF65-F5344CB8AC3E}">
        <p14:creationId xmlns:p14="http://schemas.microsoft.com/office/powerpoint/2010/main" val="3419686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https://aka.ms/spdev-sig-call</a:t>
            </a:r>
          </a:p>
        </p:txBody>
      </p:sp>
      <p:sp>
        <p:nvSpPr>
          <p:cNvPr id="4" name="Slide Number Placeholder 3"/>
          <p:cNvSpPr>
            <a:spLocks noGrp="1"/>
          </p:cNvSpPr>
          <p:nvPr>
            <p:ph type="sldNum" sz="quarter" idx="5"/>
          </p:nvPr>
        </p:nvSpPr>
        <p:spPr/>
        <p:txBody>
          <a:bodyPr/>
          <a:lstStyle/>
          <a:p>
            <a:fld id="{333FB243-3016-4798-9CB3-7F16D7B1C2CE}" type="slidenum">
              <a:rPr lang="en-US" smtClean="0"/>
              <a:t>29</a:t>
            </a:fld>
            <a:endParaRPr lang="en-US"/>
          </a:p>
        </p:txBody>
      </p:sp>
    </p:spTree>
    <p:extLst>
      <p:ext uri="{BB962C8B-B14F-4D97-AF65-F5344CB8AC3E}">
        <p14:creationId xmlns:p14="http://schemas.microsoft.com/office/powerpoint/2010/main" val="1134763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ark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a:xfrm>
            <a:off x="302895" y="467360"/>
            <a:ext cx="11586211" cy="2854960"/>
          </a:xfrm>
        </p:spPr>
        <p:txBody>
          <a:bodyPr anchor="b">
            <a:noAutofit/>
          </a:bodyPr>
          <a:lstStyle>
            <a:lvl1pPr algn="ctr">
              <a:defRPr sz="66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E562B21-83B6-4256-AE0B-B5DF7B508E0E}"/>
              </a:ext>
            </a:extLst>
          </p:cNvPr>
          <p:cNvSpPr>
            <a:spLocks noGrp="1"/>
          </p:cNvSpPr>
          <p:nvPr>
            <p:ph type="body" idx="1"/>
          </p:nvPr>
        </p:nvSpPr>
        <p:spPr>
          <a:xfrm>
            <a:off x="302895" y="3384125"/>
            <a:ext cx="11586211" cy="1990515"/>
          </a:xfrm>
        </p:spPr>
        <p:txBody>
          <a:bodyPr>
            <a:normAutofit/>
          </a:bodyPr>
          <a:lstStyle>
            <a:lvl1pPr marL="0" indent="0" algn="ctr">
              <a:buNone/>
              <a:defRPr sz="3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085706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Header Bar Light">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1B7091-ACF2-443A-96DD-C114650BB74F}"/>
              </a:ext>
            </a:extLst>
          </p:cNvPr>
          <p:cNvSpPr/>
          <p:nvPr userDrawn="1"/>
        </p:nvSpPr>
        <p:spPr>
          <a:xfrm flipV="1">
            <a:off x="0" y="985520"/>
            <a:ext cx="12192000" cy="543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a:xfrm>
            <a:off x="302895" y="0"/>
            <a:ext cx="11586211" cy="985520"/>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a:xfrm>
            <a:off x="302894" y="1213989"/>
            <a:ext cx="11586211" cy="50441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9581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Header Bar Dark">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1B7091-ACF2-443A-96DD-C114650BB74F}"/>
              </a:ext>
            </a:extLst>
          </p:cNvPr>
          <p:cNvSpPr/>
          <p:nvPr userDrawn="1"/>
        </p:nvSpPr>
        <p:spPr>
          <a:xfrm flipV="1">
            <a:off x="0" y="985520"/>
            <a:ext cx="12192000" cy="5435600"/>
          </a:xfrm>
          <a:prstGeom prst="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a:xfrm>
            <a:off x="302895" y="0"/>
            <a:ext cx="11586211" cy="985520"/>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a:xfrm>
            <a:off x="302894" y="1213989"/>
            <a:ext cx="11586211" cy="50441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8924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Half Block, 2 Columns">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A7923F-AB93-4BAB-9674-B9935D45FD51}"/>
              </a:ext>
            </a:extLst>
          </p:cNvPr>
          <p:cNvSpPr/>
          <p:nvPr userDrawn="1"/>
        </p:nvSpPr>
        <p:spPr>
          <a:xfrm>
            <a:off x="5892800" y="0"/>
            <a:ext cx="6299200" cy="642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C19CA-663D-4EC5-8EE9-B7C7D89DDA1D}"/>
              </a:ext>
            </a:extLst>
          </p:cNvPr>
          <p:cNvSpPr>
            <a:spLocks noGrp="1"/>
          </p:cNvSpPr>
          <p:nvPr>
            <p:ph type="title"/>
          </p:nvPr>
        </p:nvSpPr>
        <p:spPr>
          <a:xfrm>
            <a:off x="321173" y="523108"/>
            <a:ext cx="5716905" cy="801388"/>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DAE740A-D188-4C21-BC18-1DB8ED28EE40}"/>
              </a:ext>
            </a:extLst>
          </p:cNvPr>
          <p:cNvSpPr>
            <a:spLocks noGrp="1"/>
          </p:cNvSpPr>
          <p:nvPr>
            <p:ph sz="half" idx="1"/>
          </p:nvPr>
        </p:nvSpPr>
        <p:spPr>
          <a:xfrm>
            <a:off x="302894" y="1421086"/>
            <a:ext cx="5424169" cy="465459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BDD5BD6-F991-49C2-A858-8F09F18A0527}"/>
              </a:ext>
            </a:extLst>
          </p:cNvPr>
          <p:cNvSpPr>
            <a:spLocks noGrp="1"/>
          </p:cNvSpPr>
          <p:nvPr>
            <p:ph sz="half" idx="2"/>
          </p:nvPr>
        </p:nvSpPr>
        <p:spPr>
          <a:xfrm>
            <a:off x="6299199" y="1421085"/>
            <a:ext cx="5716905" cy="46545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6317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Pointy, 2 Columns">
    <p:bg>
      <p:bgPr>
        <a:solidFill>
          <a:schemeClr val="accent1">
            <a:lumMod val="50000"/>
          </a:schemeClr>
        </a:solidFill>
        <a:effectLst/>
      </p:bgPr>
    </p:bg>
    <p:spTree>
      <p:nvGrpSpPr>
        <p:cNvPr id="1" name=""/>
        <p:cNvGrpSpPr/>
        <p:nvPr/>
      </p:nvGrpSpPr>
      <p:grpSpPr>
        <a:xfrm>
          <a:off x="0" y="0"/>
          <a:ext cx="0" cy="0"/>
          <a:chOff x="0" y="0"/>
          <a:chExt cx="0" cy="0"/>
        </a:xfrm>
      </p:grpSpPr>
      <p:sp>
        <p:nvSpPr>
          <p:cNvPr id="8" name="Shape 687">
            <a:extLst>
              <a:ext uri="{FF2B5EF4-FFF2-40B4-BE49-F238E27FC236}">
                <a16:creationId xmlns:a16="http://schemas.microsoft.com/office/drawing/2014/main" id="{E7E7ACE9-181C-4D5B-B50E-55E3FDF4549D}"/>
              </a:ext>
            </a:extLst>
          </p:cNvPr>
          <p:cNvSpPr/>
          <p:nvPr userDrawn="1"/>
        </p:nvSpPr>
        <p:spPr>
          <a:xfrm>
            <a:off x="0" y="0"/>
            <a:ext cx="6172200" cy="6421120"/>
          </a:xfrm>
          <a:prstGeom prst="homePlate">
            <a:avLst>
              <a:gd name="adj" fmla="val 12698"/>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 name="Title 1">
            <a:extLst>
              <a:ext uri="{FF2B5EF4-FFF2-40B4-BE49-F238E27FC236}">
                <a16:creationId xmlns:a16="http://schemas.microsoft.com/office/drawing/2014/main" id="{BB4C19CA-663D-4EC5-8EE9-B7C7D89DDA1D}"/>
              </a:ext>
            </a:extLst>
          </p:cNvPr>
          <p:cNvSpPr>
            <a:spLocks noGrp="1"/>
          </p:cNvSpPr>
          <p:nvPr>
            <p:ph type="title"/>
          </p:nvPr>
        </p:nvSpPr>
        <p:spPr>
          <a:xfrm>
            <a:off x="311341" y="523108"/>
            <a:ext cx="5716905" cy="801388"/>
          </a:xfrm>
        </p:spPr>
        <p:txBody>
          <a:bodyPr>
            <a:normAutofit/>
          </a:bodyPr>
          <a:lstStyle>
            <a:lvl1pP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DAE740A-D188-4C21-BC18-1DB8ED28EE40}"/>
              </a:ext>
            </a:extLst>
          </p:cNvPr>
          <p:cNvSpPr>
            <a:spLocks noGrp="1"/>
          </p:cNvSpPr>
          <p:nvPr>
            <p:ph sz="half" idx="1"/>
          </p:nvPr>
        </p:nvSpPr>
        <p:spPr>
          <a:xfrm>
            <a:off x="302895" y="1421086"/>
            <a:ext cx="5181600" cy="465459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BDD5BD6-F991-49C2-A858-8F09F18A0527}"/>
              </a:ext>
            </a:extLst>
          </p:cNvPr>
          <p:cNvSpPr>
            <a:spLocks noGrp="1"/>
          </p:cNvSpPr>
          <p:nvPr>
            <p:ph sz="half" idx="2"/>
          </p:nvPr>
        </p:nvSpPr>
        <p:spPr>
          <a:xfrm>
            <a:off x="6299199" y="1421085"/>
            <a:ext cx="5716905" cy="465459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0965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5 Pillars">
    <p:spTree>
      <p:nvGrpSpPr>
        <p:cNvPr id="1" name=""/>
        <p:cNvGrpSpPr/>
        <p:nvPr/>
      </p:nvGrpSpPr>
      <p:grpSpPr>
        <a:xfrm>
          <a:off x="0" y="0"/>
          <a:ext cx="0" cy="0"/>
          <a:chOff x="0" y="0"/>
          <a:chExt cx="0" cy="0"/>
        </a:xfrm>
      </p:grpSpPr>
      <p:sp>
        <p:nvSpPr>
          <p:cNvPr id="3" name="Content Placeholder 2"/>
          <p:cNvSpPr>
            <a:spLocks noGrp="1"/>
          </p:cNvSpPr>
          <p:nvPr>
            <p:ph idx="1"/>
          </p:nvPr>
        </p:nvSpPr>
        <p:spPr>
          <a:xfrm>
            <a:off x="68658" y="3493674"/>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normAutofit/>
          </a:bodyPr>
          <a:lstStyle>
            <a:lvl1pPr marL="0" indent="0" algn="ctr" defTabSz="914400" rtl="0" eaLnBrk="1" latinLnBrk="0" hangingPunct="1">
              <a:buNone/>
              <a:defRPr lang="en-US" sz="2800" kern="1200" dirty="0">
                <a:solidFill>
                  <a:schemeClr val="tx1"/>
                </a:solidFill>
                <a:latin typeface="+mj-lt"/>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normAutofit/>
          </a:bodyPr>
          <a:lstStyle>
            <a:lvl1pPr algn="ctr">
              <a:defRPr lang="en-US" sz="2800" b="1" kern="1200" dirty="0">
                <a:solidFill>
                  <a:schemeClr val="tx1"/>
                </a:solidFill>
                <a:latin typeface="+mj-lt"/>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480131"/>
          </a:xfrm>
        </p:spPr>
        <p:txBody>
          <a:bodyPr vert="horz" wrap="square" lIns="146304" tIns="45720" rIns="146304" bIns="45720" rtlCol="0">
            <a:spAutoFit/>
          </a:bodyPr>
          <a:lstStyle>
            <a:lvl1pPr marL="0" indent="0" algn="ctr">
              <a:buNone/>
              <a:defRPr lang="en-US" sz="2800" dirty="0">
                <a:solidFill>
                  <a:schemeClr val="tx1"/>
                </a:solidFill>
                <a:latin typeface="+mj-lt"/>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480131"/>
          </a:xfrm>
        </p:spPr>
        <p:txBody>
          <a:bodyPr vert="horz" wrap="square" lIns="146304" tIns="45720" rIns="146304" bIns="45720" rtlCol="0">
            <a:spAutoFit/>
          </a:bodyPr>
          <a:lstStyle>
            <a:lvl1pPr marL="0" indent="0" algn="ctr">
              <a:buNone/>
              <a:defRPr lang="en-US" sz="2800" dirty="0">
                <a:solidFill>
                  <a:schemeClr val="tx1"/>
                </a:solidFill>
                <a:latin typeface="+mj-lt"/>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480131"/>
          </a:xfrm>
        </p:spPr>
        <p:txBody>
          <a:bodyPr vert="horz" wrap="square" lIns="146304" tIns="45720" rIns="146304" bIns="45720" rtlCol="0">
            <a:spAutoFit/>
          </a:bodyPr>
          <a:lstStyle>
            <a:lvl1pPr marL="0" indent="0" algn="ctr">
              <a:buNone/>
              <a:defRPr lang="en-US" sz="2800" dirty="0">
                <a:solidFill>
                  <a:schemeClr val="tx1"/>
                </a:solidFill>
                <a:latin typeface="+mj-lt"/>
                <a:ea typeface="Segoe UI Black" panose="020B0A02040204020203" pitchFamily="34" charset="0"/>
                <a:cs typeface="Segoe UI Black" panose="020B0A02040204020203" pitchFamily="34" charset="0"/>
              </a:defRPr>
            </a:lvl1pPr>
          </a:lstStyle>
          <a:p>
            <a:pPr lvl="0" algn="ctr"/>
            <a:r>
              <a:rPr lang="en-US" dirty="0"/>
              <a:t>#</a:t>
            </a:r>
          </a:p>
        </p:txBody>
      </p:sp>
      <p:sp>
        <p:nvSpPr>
          <p:cNvPr id="22" name="Content Placeholder 2">
            <a:extLst>
              <a:ext uri="{FF2B5EF4-FFF2-40B4-BE49-F238E27FC236}">
                <a16:creationId xmlns:a16="http://schemas.microsoft.com/office/drawing/2014/main" id="{5D3BEB28-04D1-4C42-920A-C5326C08E005}"/>
              </a:ext>
            </a:extLst>
          </p:cNvPr>
          <p:cNvSpPr>
            <a:spLocks noGrp="1"/>
          </p:cNvSpPr>
          <p:nvPr>
            <p:ph idx="23"/>
          </p:nvPr>
        </p:nvSpPr>
        <p:spPr>
          <a:xfrm>
            <a:off x="2483635" y="3493673"/>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a:extLst>
              <a:ext uri="{FF2B5EF4-FFF2-40B4-BE49-F238E27FC236}">
                <a16:creationId xmlns:a16="http://schemas.microsoft.com/office/drawing/2014/main" id="{C2507C0B-77BF-4981-8E39-29AA7909911E}"/>
              </a:ext>
            </a:extLst>
          </p:cNvPr>
          <p:cNvSpPr>
            <a:spLocks noGrp="1"/>
          </p:cNvSpPr>
          <p:nvPr>
            <p:ph idx="24"/>
          </p:nvPr>
        </p:nvSpPr>
        <p:spPr>
          <a:xfrm>
            <a:off x="4898612" y="3493673"/>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7313589" y="3493673"/>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9728566" y="3493672"/>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12015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32000">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14:bounceEnd="32000">
                                          <p:cBhvr additive="base">
                                            <p:cTn id="35"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36" dur="75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decel="10000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1" fill="hold" grpId="0" nodeType="withEffect" p14:presetBounceEnd="32000">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14:bounceEnd="32000">
                                          <p:cBhvr additive="base">
                                            <p:cTn id="4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4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750" fill="hold"/>
                                            <p:tgtEl>
                                              <p:spTgt spid="15"/>
                                            </p:tgtEl>
                                            <p:attrNameLst>
                                              <p:attrName>ppt_x</p:attrName>
                                            </p:attrNameLst>
                                          </p:cBhvr>
                                          <p:tavLst>
                                            <p:tav tm="0">
                                              <p:val>
                                                <p:strVal val="#ppt_x"/>
                                              </p:val>
                                            </p:tav>
                                            <p:tav tm="100000">
                                              <p:val>
                                                <p:strVal val="#ppt_x"/>
                                              </p:val>
                                            </p:tav>
                                          </p:tavLst>
                                        </p:anim>
                                        <p:anim calcmode="lin" valueType="num">
                                          <p:cBhvr additive="base">
                                            <p:cTn id="52" dur="75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1" fill="hold" grpId="0" nodeType="withEffect" p14:presetBounceEnd="32000">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14:bounceEnd="32000">
                                          <p:cBhvr additive="base">
                                            <p:cTn id="55"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56" dur="750" fill="hold"/>
                                            <p:tgtEl>
                                              <p:spTgt spid="21"/>
                                            </p:tgtEl>
                                            <p:attrNameLst>
                                              <p:attrName>ppt_y</p:attrName>
                                            </p:attrNameLst>
                                          </p:cBhvr>
                                          <p:tavLst>
                                            <p:tav tm="0">
                                              <p:val>
                                                <p:strVal val="0-#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750" fill="hold"/>
                                            <p:tgtEl>
                                              <p:spTgt spid="22"/>
                                            </p:tgtEl>
                                            <p:attrNameLst>
                                              <p:attrName>ppt_x</p:attrName>
                                            </p:attrNameLst>
                                          </p:cBhvr>
                                          <p:tavLst>
                                            <p:tav tm="0">
                                              <p:val>
                                                <p:strVal val="#ppt_x"/>
                                              </p:val>
                                            </p:tav>
                                            <p:tav tm="100000">
                                              <p:val>
                                                <p:strVal val="#ppt_x"/>
                                              </p:val>
                                            </p:tav>
                                          </p:tavLst>
                                        </p:anim>
                                        <p:anim calcmode="lin" valueType="num">
                                          <p:cBhvr additive="base">
                                            <p:cTn id="60" dur="75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750" fill="hold"/>
                                            <p:tgtEl>
                                              <p:spTgt spid="24"/>
                                            </p:tgtEl>
                                            <p:attrNameLst>
                                              <p:attrName>ppt_x</p:attrName>
                                            </p:attrNameLst>
                                          </p:cBhvr>
                                          <p:tavLst>
                                            <p:tav tm="0">
                                              <p:val>
                                                <p:strVal val="#ppt_x"/>
                                              </p:val>
                                            </p:tav>
                                            <p:tav tm="100000">
                                              <p:val>
                                                <p:strVal val="#ppt_x"/>
                                              </p:val>
                                            </p:tav>
                                          </p:tavLst>
                                        </p:anim>
                                        <p:anim calcmode="lin" valueType="num">
                                          <p:cBhvr additive="base">
                                            <p:cTn id="68" dur="75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uiExpand="1">
            <p:tmplLst>
              <p:tmpl>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decel="10000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750" fill="hold"/>
                                            <p:tgtEl>
                                              <p:spTgt spid="20"/>
                                            </p:tgtEl>
                                            <p:attrNameLst>
                                              <p:attrName>ppt_x</p:attrName>
                                            </p:attrNameLst>
                                          </p:cBhvr>
                                          <p:tavLst>
                                            <p:tav tm="0">
                                              <p:val>
                                                <p:strVal val="#ppt_x"/>
                                              </p:val>
                                            </p:tav>
                                            <p:tav tm="100000">
                                              <p:val>
                                                <p:strVal val="#ppt_x"/>
                                              </p:val>
                                            </p:tav>
                                          </p:tavLst>
                                        </p:anim>
                                        <p:anim calcmode="lin" valueType="num">
                                          <p:cBhvr additive="base">
                                            <p:cTn id="4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750" fill="hold"/>
                                            <p:tgtEl>
                                              <p:spTgt spid="15"/>
                                            </p:tgtEl>
                                            <p:attrNameLst>
                                              <p:attrName>ppt_x</p:attrName>
                                            </p:attrNameLst>
                                          </p:cBhvr>
                                          <p:tavLst>
                                            <p:tav tm="0">
                                              <p:val>
                                                <p:strVal val="#ppt_x"/>
                                              </p:val>
                                            </p:tav>
                                            <p:tav tm="100000">
                                              <p:val>
                                                <p:strVal val="#ppt_x"/>
                                              </p:val>
                                            </p:tav>
                                          </p:tavLst>
                                        </p:anim>
                                        <p:anim calcmode="lin" valueType="num">
                                          <p:cBhvr additive="base">
                                            <p:cTn id="52" dur="75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750" fill="hold"/>
                                            <p:tgtEl>
                                              <p:spTgt spid="21"/>
                                            </p:tgtEl>
                                            <p:attrNameLst>
                                              <p:attrName>ppt_x</p:attrName>
                                            </p:attrNameLst>
                                          </p:cBhvr>
                                          <p:tavLst>
                                            <p:tav tm="0">
                                              <p:val>
                                                <p:strVal val="#ppt_x"/>
                                              </p:val>
                                            </p:tav>
                                            <p:tav tm="100000">
                                              <p:val>
                                                <p:strVal val="#ppt_x"/>
                                              </p:val>
                                            </p:tav>
                                          </p:tavLst>
                                        </p:anim>
                                        <p:anim calcmode="lin" valueType="num">
                                          <p:cBhvr additive="base">
                                            <p:cTn id="56" dur="750" fill="hold"/>
                                            <p:tgtEl>
                                              <p:spTgt spid="21"/>
                                            </p:tgtEl>
                                            <p:attrNameLst>
                                              <p:attrName>ppt_y</p:attrName>
                                            </p:attrNameLst>
                                          </p:cBhvr>
                                          <p:tavLst>
                                            <p:tav tm="0">
                                              <p:val>
                                                <p:strVal val="0-#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750" fill="hold"/>
                                            <p:tgtEl>
                                              <p:spTgt spid="22"/>
                                            </p:tgtEl>
                                            <p:attrNameLst>
                                              <p:attrName>ppt_x</p:attrName>
                                            </p:attrNameLst>
                                          </p:cBhvr>
                                          <p:tavLst>
                                            <p:tav tm="0">
                                              <p:val>
                                                <p:strVal val="#ppt_x"/>
                                              </p:val>
                                            </p:tav>
                                            <p:tav tm="100000">
                                              <p:val>
                                                <p:strVal val="#ppt_x"/>
                                              </p:val>
                                            </p:tav>
                                          </p:tavLst>
                                        </p:anim>
                                        <p:anim calcmode="lin" valueType="num">
                                          <p:cBhvr additive="base">
                                            <p:cTn id="60" dur="75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750" fill="hold"/>
                                            <p:tgtEl>
                                              <p:spTgt spid="24"/>
                                            </p:tgtEl>
                                            <p:attrNameLst>
                                              <p:attrName>ppt_x</p:attrName>
                                            </p:attrNameLst>
                                          </p:cBhvr>
                                          <p:tavLst>
                                            <p:tav tm="0">
                                              <p:val>
                                                <p:strVal val="#ppt_x"/>
                                              </p:val>
                                            </p:tav>
                                            <p:tav tm="100000">
                                              <p:val>
                                                <p:strVal val="#ppt_x"/>
                                              </p:val>
                                            </p:tav>
                                          </p:tavLst>
                                        </p:anim>
                                        <p:anim calcmode="lin" valueType="num">
                                          <p:cBhvr additive="base">
                                            <p:cTn id="68" dur="75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uiExpand="1">
            <p:tmplLst>
              <p:tmpl>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illars">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170" y="3167100"/>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29770"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619432"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614263"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624601"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9" name="Content Placeholder 2"/>
          <p:cNvSpPr>
            <a:spLocks noGrp="1"/>
          </p:cNvSpPr>
          <p:nvPr>
            <p:ph idx="20" hasCustomPrompt="1"/>
          </p:nvPr>
        </p:nvSpPr>
        <p:spPr>
          <a:xfrm>
            <a:off x="3396001" y="2250822"/>
            <a:ext cx="237744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6390832" y="2250822"/>
            <a:ext cx="237744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3" name="Content Placeholder 2">
            <a:extLst>
              <a:ext uri="{FF2B5EF4-FFF2-40B4-BE49-F238E27FC236}">
                <a16:creationId xmlns:a16="http://schemas.microsoft.com/office/drawing/2014/main" id="{C2507C0B-77BF-4981-8E39-29AA7909911E}"/>
              </a:ext>
            </a:extLst>
          </p:cNvPr>
          <p:cNvSpPr>
            <a:spLocks noGrp="1"/>
          </p:cNvSpPr>
          <p:nvPr>
            <p:ph idx="24"/>
          </p:nvPr>
        </p:nvSpPr>
        <p:spPr>
          <a:xfrm>
            <a:off x="3396001" y="3167099"/>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6390832" y="3167099"/>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9385663" y="3167098"/>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hasCustomPrompt="1"/>
          </p:nvPr>
        </p:nvSpPr>
        <p:spPr>
          <a:xfrm>
            <a:off x="401170" y="2250822"/>
            <a:ext cx="2377440" cy="840230"/>
          </a:xfrm>
        </p:spPr>
        <p:txBody>
          <a:bodyPr lIns="146304" rIns="146304"/>
          <a:lstStyle>
            <a:lvl1pPr marL="0" indent="0" algn="ctr" defTabSz="914400" rtl="0" eaLnBrk="1" latinLnBrk="0" hangingPunct="1">
              <a:buNone/>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21" name="Content Placeholder 2"/>
          <p:cNvSpPr>
            <a:spLocks noGrp="1"/>
          </p:cNvSpPr>
          <p:nvPr>
            <p:ph idx="22" hasCustomPrompt="1"/>
          </p:nvPr>
        </p:nvSpPr>
        <p:spPr>
          <a:xfrm>
            <a:off x="9385663" y="2250822"/>
            <a:ext cx="237744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9914560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750" fill="hold"/>
                                            <p:tgtEl>
                                              <p:spTgt spid="16"/>
                                            </p:tgtEl>
                                            <p:attrNameLst>
                                              <p:attrName>ppt_x</p:attrName>
                                            </p:attrNameLst>
                                          </p:cBhvr>
                                          <p:tavLst>
                                            <p:tav tm="0">
                                              <p:val>
                                                <p:strVal val="#ppt_x"/>
                                              </p:val>
                                            </p:tav>
                                            <p:tav tm="100000">
                                              <p:val>
                                                <p:strVal val="#ppt_x"/>
                                              </p:val>
                                            </p:tav>
                                          </p:tavLst>
                                        </p:anim>
                                        <p:anim calcmode="lin" valueType="num">
                                          <p:cBhvr additive="base">
                                            <p:cTn id="22" dur="75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14:bounceEnd="32000">
                                          <p:cBhvr additive="base">
                                            <p:cTn id="25"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9"/>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750" fill="hold"/>
                                            <p:tgtEl>
                                              <p:spTgt spid="14"/>
                                            </p:tgtEl>
                                            <p:attrNameLst>
                                              <p:attrName>ppt_x</p:attrName>
                                            </p:attrNameLst>
                                          </p:cBhvr>
                                          <p:tavLst>
                                            <p:tav tm="0">
                                              <p:val>
                                                <p:strVal val="#ppt_x"/>
                                              </p:val>
                                            </p:tav>
                                            <p:tav tm="100000">
                                              <p:val>
                                                <p:strVal val="#ppt_x"/>
                                              </p:val>
                                            </p:tav>
                                          </p:tavLst>
                                        </p:anim>
                                        <p:anim calcmode="lin" valueType="num">
                                          <p:cBhvr additive="base">
                                            <p:cTn id="36" dur="75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14:bounceEnd="32000">
                                          <p:cBhvr additive="base">
                                            <p:cTn id="39"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750" fill="hold"/>
                                            <p:tgtEl>
                                              <p:spTgt spid="24"/>
                                            </p:tgtEl>
                                            <p:attrNameLst>
                                              <p:attrName>ppt_x</p:attrName>
                                            </p:attrNameLst>
                                          </p:cBhvr>
                                          <p:tavLst>
                                            <p:tav tm="0">
                                              <p:val>
                                                <p:strVal val="#ppt_x"/>
                                              </p:val>
                                            </p:tav>
                                            <p:tav tm="100000">
                                              <p:val>
                                                <p:strVal val="#ppt_x"/>
                                              </p:val>
                                            </p:tav>
                                          </p:tavLst>
                                        </p:anim>
                                        <p:anim calcmode="lin" valueType="num">
                                          <p:cBhvr additive="base">
                                            <p:cTn id="44"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750" fill="hold"/>
                                            <p:tgtEl>
                                              <p:spTgt spid="15"/>
                                            </p:tgtEl>
                                            <p:attrNameLst>
                                              <p:attrName>ppt_x</p:attrName>
                                            </p:attrNameLst>
                                          </p:cBhvr>
                                          <p:tavLst>
                                            <p:tav tm="0">
                                              <p:val>
                                                <p:strVal val="#ppt_x"/>
                                              </p:val>
                                            </p:tav>
                                            <p:tav tm="100000">
                                              <p:val>
                                                <p:strVal val="#ppt_x"/>
                                              </p:val>
                                            </p:tav>
                                          </p:tavLst>
                                        </p:anim>
                                        <p:anim calcmode="lin" valueType="num">
                                          <p:cBhvr additive="base">
                                            <p:cTn id="50" dur="75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14:bounceEnd="32000">
                                          <p:cBhvr additive="base">
                                            <p:cTn id="53"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1"/>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16" grpId="0" animBg="1"/>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750" fill="hold"/>
                                            <p:tgtEl>
                                              <p:spTgt spid="16"/>
                                            </p:tgtEl>
                                            <p:attrNameLst>
                                              <p:attrName>ppt_x</p:attrName>
                                            </p:attrNameLst>
                                          </p:cBhvr>
                                          <p:tavLst>
                                            <p:tav tm="0">
                                              <p:val>
                                                <p:strVal val="#ppt_x"/>
                                              </p:val>
                                            </p:tav>
                                            <p:tav tm="100000">
                                              <p:val>
                                                <p:strVal val="#ppt_x"/>
                                              </p:val>
                                            </p:tav>
                                          </p:tavLst>
                                        </p:anim>
                                        <p:anim calcmode="lin" valueType="num">
                                          <p:cBhvr additive="base">
                                            <p:cTn id="22" dur="75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750" fill="hold"/>
                                            <p:tgtEl>
                                              <p:spTgt spid="19"/>
                                            </p:tgtEl>
                                            <p:attrNameLst>
                                              <p:attrName>ppt_x</p:attrName>
                                            </p:attrNameLst>
                                          </p:cBhvr>
                                          <p:tavLst>
                                            <p:tav tm="0">
                                              <p:val>
                                                <p:strVal val="#ppt_x"/>
                                              </p:val>
                                            </p:tav>
                                            <p:tav tm="100000">
                                              <p:val>
                                                <p:strVal val="#ppt_x"/>
                                              </p:val>
                                            </p:tav>
                                          </p:tavLst>
                                        </p:anim>
                                        <p:anim calcmode="lin" valueType="num">
                                          <p:cBhvr additive="base">
                                            <p:cTn id="26" dur="750" fill="hold"/>
                                            <p:tgtEl>
                                              <p:spTgt spid="19"/>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750" fill="hold"/>
                                            <p:tgtEl>
                                              <p:spTgt spid="14"/>
                                            </p:tgtEl>
                                            <p:attrNameLst>
                                              <p:attrName>ppt_x</p:attrName>
                                            </p:attrNameLst>
                                          </p:cBhvr>
                                          <p:tavLst>
                                            <p:tav tm="0">
                                              <p:val>
                                                <p:strVal val="#ppt_x"/>
                                              </p:val>
                                            </p:tav>
                                            <p:tav tm="100000">
                                              <p:val>
                                                <p:strVal val="#ppt_x"/>
                                              </p:val>
                                            </p:tav>
                                          </p:tavLst>
                                        </p:anim>
                                        <p:anim calcmode="lin" valueType="num">
                                          <p:cBhvr additive="base">
                                            <p:cTn id="36" dur="75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750" fill="hold"/>
                                            <p:tgtEl>
                                              <p:spTgt spid="24"/>
                                            </p:tgtEl>
                                            <p:attrNameLst>
                                              <p:attrName>ppt_x</p:attrName>
                                            </p:attrNameLst>
                                          </p:cBhvr>
                                          <p:tavLst>
                                            <p:tav tm="0">
                                              <p:val>
                                                <p:strVal val="#ppt_x"/>
                                              </p:val>
                                            </p:tav>
                                            <p:tav tm="100000">
                                              <p:val>
                                                <p:strVal val="#ppt_x"/>
                                              </p:val>
                                            </p:tav>
                                          </p:tavLst>
                                        </p:anim>
                                        <p:anim calcmode="lin" valueType="num">
                                          <p:cBhvr additive="base">
                                            <p:cTn id="44"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750" fill="hold"/>
                                            <p:tgtEl>
                                              <p:spTgt spid="15"/>
                                            </p:tgtEl>
                                            <p:attrNameLst>
                                              <p:attrName>ppt_x</p:attrName>
                                            </p:attrNameLst>
                                          </p:cBhvr>
                                          <p:tavLst>
                                            <p:tav tm="0">
                                              <p:val>
                                                <p:strVal val="#ppt_x"/>
                                              </p:val>
                                            </p:tav>
                                            <p:tav tm="100000">
                                              <p:val>
                                                <p:strVal val="#ppt_x"/>
                                              </p:val>
                                            </p:tav>
                                          </p:tavLst>
                                        </p:anim>
                                        <p:anim calcmode="lin" valueType="num">
                                          <p:cBhvr additive="base">
                                            <p:cTn id="50" dur="75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750" fill="hold"/>
                                            <p:tgtEl>
                                              <p:spTgt spid="21"/>
                                            </p:tgtEl>
                                            <p:attrNameLst>
                                              <p:attrName>ppt_x</p:attrName>
                                            </p:attrNameLst>
                                          </p:cBhvr>
                                          <p:tavLst>
                                            <p:tav tm="0">
                                              <p:val>
                                                <p:strVal val="#ppt_x"/>
                                              </p:val>
                                            </p:tav>
                                            <p:tav tm="100000">
                                              <p:val>
                                                <p:strVal val="#ppt_x"/>
                                              </p:val>
                                            </p:tav>
                                          </p:tavLst>
                                        </p:anim>
                                        <p:anim calcmode="lin" valueType="num">
                                          <p:cBhvr additive="base">
                                            <p:cTn id="54" dur="750" fill="hold"/>
                                            <p:tgtEl>
                                              <p:spTgt spid="21"/>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16" grpId="0" animBg="1"/>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288383" y="2577395"/>
            <a:ext cx="347472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1170" y="2577396"/>
            <a:ext cx="3474720" cy="840230"/>
          </a:xfrm>
        </p:spPr>
        <p:txBody>
          <a:bodyPr lIns="146304" rIns="146304"/>
          <a:lstStyle>
            <a:lvl1pPr marL="0" indent="0" algn="ctr" defTabSz="914400" rtl="0" eaLnBrk="1" latinLnBrk="0" hangingPunct="1">
              <a:buNone/>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Content Placeholder 2"/>
          <p:cNvSpPr>
            <a:spLocks noGrp="1"/>
          </p:cNvSpPr>
          <p:nvPr>
            <p:ph idx="1"/>
          </p:nvPr>
        </p:nvSpPr>
        <p:spPr>
          <a:xfrm>
            <a:off x="401170" y="3493674"/>
            <a:ext cx="347472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29770" y="3382066"/>
            <a:ext cx="301752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530862" y="3382066"/>
            <a:ext cx="310896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8471262" y="3382066"/>
            <a:ext cx="310896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344776" y="2577396"/>
            <a:ext cx="347472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344776" y="3493673"/>
            <a:ext cx="347472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288383" y="3499109"/>
            <a:ext cx="347472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261127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3 Pillars">
    <p:bg>
      <p:bgPr>
        <a:solidFill>
          <a:schemeClr val="accent5"/>
        </a:solidFill>
        <a:effectLst/>
      </p:bgPr>
    </p:bg>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288383" y="2577395"/>
            <a:ext cx="3474720" cy="840230"/>
          </a:xfrm>
        </p:spPr>
        <p:txBody>
          <a:bodyPr vert="horz" wrap="square" lIns="146304" tIns="45720" rIns="146304" bIns="45720" rtlCol="0">
            <a:spAutoFit/>
          </a:bodyPr>
          <a:lstStyle>
            <a:lvl1pPr marL="0" indent="0" algn="ctr">
              <a:buNone/>
              <a:defRPr lang="en-US" sz="5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1170" y="2577396"/>
            <a:ext cx="3474720" cy="840230"/>
          </a:xfrm>
        </p:spPr>
        <p:txBody>
          <a:bodyPr lIns="146304" rIns="146304"/>
          <a:lstStyle>
            <a:lvl1pPr marL="0" indent="0" algn="ctr" defTabSz="914400" rtl="0" eaLnBrk="1" latinLnBrk="0" hangingPunct="1">
              <a:buNone/>
              <a:defRPr lang="en-US" sz="5400" kern="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20" name="Content Placeholder 2"/>
          <p:cNvSpPr>
            <a:spLocks noGrp="1"/>
          </p:cNvSpPr>
          <p:nvPr>
            <p:ph idx="21" hasCustomPrompt="1"/>
          </p:nvPr>
        </p:nvSpPr>
        <p:spPr>
          <a:xfrm>
            <a:off x="4344776" y="2577396"/>
            <a:ext cx="3474720" cy="840230"/>
          </a:xfrm>
        </p:spPr>
        <p:txBody>
          <a:bodyPr vert="horz" wrap="square" lIns="146304" tIns="45720" rIns="146304" bIns="45720" rtlCol="0">
            <a:spAutoFit/>
          </a:bodyPr>
          <a:lstStyle>
            <a:lvl1pPr marL="0" indent="0" algn="ctr">
              <a:buNone/>
              <a:defRPr lang="en-US" sz="5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3" name="Content Placeholder 2"/>
          <p:cNvSpPr>
            <a:spLocks noGrp="1"/>
          </p:cNvSpPr>
          <p:nvPr>
            <p:ph idx="1"/>
          </p:nvPr>
        </p:nvSpPr>
        <p:spPr>
          <a:xfrm>
            <a:off x="401170" y="3493674"/>
            <a:ext cx="3474720" cy="2226763"/>
          </a:xfrm>
        </p:spPr>
        <p:txBody>
          <a:bodyPr lIns="146304" rIns="146304"/>
          <a:lstStyle>
            <a:lvl1pPr marL="0" indent="0" algn="ctr">
              <a:buFontTx/>
              <a:buNone/>
              <a:defRPr sz="2200">
                <a:solidFill>
                  <a:schemeClr val="bg1"/>
                </a:solidFill>
                <a:latin typeface="+mn-lt"/>
                <a:cs typeface="Segoe UI Semilight" panose="020B0402040204020203" pitchFamily="34" charset="0"/>
              </a:defRPr>
            </a:lvl1pPr>
            <a:lvl2pPr marL="0" indent="0" algn="ctr">
              <a:buFontTx/>
              <a:buNone/>
              <a:defRPr sz="2200">
                <a:solidFill>
                  <a:schemeClr val="bg1"/>
                </a:solidFill>
                <a:latin typeface="+mn-lt"/>
                <a:cs typeface="Segoe UI Semilight" panose="020B0402040204020203" pitchFamily="34" charset="0"/>
              </a:defRPr>
            </a:lvl2pPr>
            <a:lvl3pPr marL="0" indent="0" algn="ctr">
              <a:buFontTx/>
              <a:buNone/>
              <a:defRPr sz="1800">
                <a:solidFill>
                  <a:schemeClr val="bg1"/>
                </a:solidFill>
                <a:latin typeface="+mn-lt"/>
              </a:defRPr>
            </a:lvl3pPr>
            <a:lvl4pPr marL="0" indent="0" algn="ctr">
              <a:buFontTx/>
              <a:buNone/>
              <a:defRPr sz="1800">
                <a:solidFill>
                  <a:schemeClr val="bg1"/>
                </a:solidFill>
                <a:latin typeface="+mn-lt"/>
              </a:defRPr>
            </a:lvl4pPr>
            <a:lvl5pPr marL="0" indent="0" algn="ctr">
              <a:buFontTx/>
              <a:buNone/>
              <a:defRPr sz="1600">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29770" y="3382066"/>
            <a:ext cx="30175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p:cNvSpPr/>
          <p:nvPr userDrawn="1"/>
        </p:nvSpPr>
        <p:spPr>
          <a:xfrm>
            <a:off x="4530862" y="3382066"/>
            <a:ext cx="31089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p:cNvSpPr/>
          <p:nvPr userDrawn="1"/>
        </p:nvSpPr>
        <p:spPr>
          <a:xfrm>
            <a:off x="8471262" y="3382066"/>
            <a:ext cx="31089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344776" y="3493673"/>
            <a:ext cx="3474720" cy="2226763"/>
          </a:xfrm>
        </p:spPr>
        <p:txBody>
          <a:bodyPr lIns="146304" rIns="146304"/>
          <a:lstStyle>
            <a:lvl1pPr marL="0" indent="0" algn="ctr">
              <a:buFontTx/>
              <a:buNone/>
              <a:defRPr sz="2200">
                <a:solidFill>
                  <a:schemeClr val="bg1"/>
                </a:solidFill>
                <a:latin typeface="+mn-lt"/>
                <a:cs typeface="Segoe UI Semilight" panose="020B0402040204020203" pitchFamily="34" charset="0"/>
              </a:defRPr>
            </a:lvl1pPr>
            <a:lvl2pPr marL="0" indent="0" algn="ctr">
              <a:buFontTx/>
              <a:buNone/>
              <a:defRPr sz="2200">
                <a:solidFill>
                  <a:schemeClr val="bg1"/>
                </a:solidFill>
                <a:latin typeface="+mn-lt"/>
                <a:cs typeface="Segoe UI Semilight" panose="020B0402040204020203" pitchFamily="34" charset="0"/>
              </a:defRPr>
            </a:lvl2pPr>
            <a:lvl3pPr marL="0" indent="0" algn="ctr">
              <a:buFontTx/>
              <a:buNone/>
              <a:defRPr sz="1800">
                <a:solidFill>
                  <a:schemeClr val="bg1"/>
                </a:solidFill>
                <a:latin typeface="+mn-lt"/>
              </a:defRPr>
            </a:lvl3pPr>
            <a:lvl4pPr marL="0" indent="0" algn="ctr">
              <a:buFontTx/>
              <a:buNone/>
              <a:defRPr sz="1800">
                <a:solidFill>
                  <a:schemeClr val="bg1"/>
                </a:solidFill>
                <a:latin typeface="+mn-lt"/>
              </a:defRPr>
            </a:lvl4pPr>
            <a:lvl5pPr marL="0" indent="0" algn="ctr">
              <a:buFontTx/>
              <a:buNone/>
              <a:defRPr sz="1600">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288383" y="3499109"/>
            <a:ext cx="3474720" cy="2226763"/>
          </a:xfrm>
        </p:spPr>
        <p:txBody>
          <a:bodyPr lIns="146304" rIns="146304"/>
          <a:lstStyle>
            <a:lvl1pPr marL="0" indent="0" algn="ctr">
              <a:buFontTx/>
              <a:buNone/>
              <a:defRPr sz="2200">
                <a:solidFill>
                  <a:schemeClr val="bg1"/>
                </a:solidFill>
                <a:latin typeface="+mn-lt"/>
                <a:cs typeface="Segoe UI Semilight" panose="020B0402040204020203" pitchFamily="34" charset="0"/>
              </a:defRPr>
            </a:lvl1pPr>
            <a:lvl2pPr marL="0" indent="0" algn="ctr">
              <a:buFontTx/>
              <a:buNone/>
              <a:defRPr sz="2200">
                <a:solidFill>
                  <a:schemeClr val="bg1"/>
                </a:solidFill>
                <a:latin typeface="+mn-lt"/>
                <a:cs typeface="Segoe UI Semilight" panose="020B0402040204020203" pitchFamily="34" charset="0"/>
              </a:defRPr>
            </a:lvl2pPr>
            <a:lvl3pPr marL="0" indent="0" algn="ctr">
              <a:buFontTx/>
              <a:buNone/>
              <a:defRPr sz="1800">
                <a:solidFill>
                  <a:schemeClr val="bg1"/>
                </a:solidFill>
                <a:latin typeface="+mn-lt"/>
              </a:defRPr>
            </a:lvl3pPr>
            <a:lvl4pPr marL="0" indent="0" algn="ctr">
              <a:buFontTx/>
              <a:buNone/>
              <a:defRPr sz="1800">
                <a:solidFill>
                  <a:schemeClr val="bg1"/>
                </a:solidFill>
                <a:latin typeface="+mn-lt"/>
              </a:defRPr>
            </a:lvl4pPr>
            <a:lvl5pPr marL="0" indent="0" algn="ctr">
              <a:buFontTx/>
              <a:buNone/>
              <a:defRPr sz="1600">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40332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ppt_x"/>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32000">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14:bounceEnd="32000">
                                          <p:cBhvr additive="base">
                                            <p:cTn id="35"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36" dur="75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750" fill="hold"/>
                                            <p:tgtEl>
                                              <p:spTgt spid="24"/>
                                            </p:tgtEl>
                                            <p:attrNameLst>
                                              <p:attrName>ppt_x</p:attrName>
                                            </p:attrNameLst>
                                          </p:cBhvr>
                                          <p:tavLst>
                                            <p:tav tm="0">
                                              <p:val>
                                                <p:strVal val="#ppt_x"/>
                                              </p:val>
                                            </p:tav>
                                            <p:tav tm="100000">
                                              <p:val>
                                                <p:strVal val="#ppt_x"/>
                                              </p:val>
                                            </p:tav>
                                          </p:tavLst>
                                        </p:anim>
                                        <p:anim calcmode="lin" valueType="num">
                                          <p:cBhvr additive="base">
                                            <p:cTn id="40" dur="75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ppt_x"/>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750" fill="hold"/>
                                            <p:tgtEl>
                                              <p:spTgt spid="21"/>
                                            </p:tgtEl>
                                            <p:attrNameLst>
                                              <p:attrName>ppt_x</p:attrName>
                                            </p:attrNameLst>
                                          </p:cBhvr>
                                          <p:tavLst>
                                            <p:tav tm="0">
                                              <p:val>
                                                <p:strVal val="#ppt_x"/>
                                              </p:val>
                                            </p:tav>
                                            <p:tav tm="100000">
                                              <p:val>
                                                <p:strVal val="#ppt_x"/>
                                              </p:val>
                                            </p:tav>
                                          </p:tavLst>
                                        </p:anim>
                                        <p:anim calcmode="lin" valueType="num">
                                          <p:cBhvr additive="base">
                                            <p:cTn id="36" dur="75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750" fill="hold"/>
                                            <p:tgtEl>
                                              <p:spTgt spid="24"/>
                                            </p:tgtEl>
                                            <p:attrNameLst>
                                              <p:attrName>ppt_x</p:attrName>
                                            </p:attrNameLst>
                                          </p:cBhvr>
                                          <p:tavLst>
                                            <p:tav tm="0">
                                              <p:val>
                                                <p:strVal val="#ppt_x"/>
                                              </p:val>
                                            </p:tav>
                                            <p:tav tm="100000">
                                              <p:val>
                                                <p:strVal val="#ppt_x"/>
                                              </p:val>
                                            </p:tav>
                                          </p:tavLst>
                                        </p:anim>
                                        <p:anim calcmode="lin" valueType="num">
                                          <p:cBhvr additive="base">
                                            <p:cTn id="40" dur="75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152191"/>
            <a:ext cx="8097838" cy="369332"/>
          </a:xfrm>
        </p:spPr>
        <p:txBody>
          <a:bodyPr/>
          <a:lstStyle>
            <a:lvl1pPr marL="0" indent="0" algn="r">
              <a:spcBef>
                <a:spcPts val="0"/>
              </a:spcBef>
              <a:buNone/>
              <a:defRPr sz="2000">
                <a:solidFill>
                  <a:schemeClr val="accent1"/>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082800"/>
            <a:ext cx="11658600" cy="2468879"/>
          </a:xfrm>
        </p:spPr>
        <p:txBody>
          <a:bodyPr anchor="ctr"/>
          <a:lstStyle>
            <a:lvl1pPr marL="0" indent="0" algn="ctr">
              <a:spcBef>
                <a:spcPts val="0"/>
              </a:spcBef>
              <a:buNone/>
              <a:defRPr sz="3600" b="0" baseline="0">
                <a:solidFill>
                  <a:schemeClr val="tx1">
                    <a:lumMod val="75000"/>
                    <a:lumOff val="25000"/>
                  </a:schemeClr>
                </a:solidFill>
              </a:defRPr>
            </a:lvl1pPr>
            <a:lvl2pPr marL="457200" indent="0" algn="ctr">
              <a:spcBef>
                <a:spcPts val="0"/>
              </a:spcBef>
              <a:buNone/>
              <a:defRPr sz="3600" b="1">
                <a:solidFill>
                  <a:schemeClr val="tx1">
                    <a:lumMod val="75000"/>
                    <a:lumOff val="25000"/>
                  </a:schemeClr>
                </a:solidFill>
                <a:latin typeface="+mn-lt"/>
              </a:defRPr>
            </a:lvl2pPr>
          </a:lstStyle>
          <a:p>
            <a:pPr lvl="0"/>
            <a:r>
              <a:rPr lang="en-US" dirty="0"/>
              <a:t>“QUOTATION.”</a:t>
            </a:r>
          </a:p>
          <a:p>
            <a:pPr lvl="1"/>
            <a:r>
              <a:rPr lang="en-US" dirty="0"/>
              <a:t>BOLD</a:t>
            </a:r>
          </a:p>
        </p:txBody>
      </p:sp>
    </p:spTree>
    <p:extLst>
      <p:ext uri="{BB962C8B-B14F-4D97-AF65-F5344CB8AC3E}">
        <p14:creationId xmlns:p14="http://schemas.microsoft.com/office/powerpoint/2010/main" val="3153939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92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ight Tex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a:xfrm>
            <a:off x="302895" y="467360"/>
            <a:ext cx="11586211" cy="2854960"/>
          </a:xfrm>
        </p:spPr>
        <p:txBody>
          <a:bodyPr anchor="b">
            <a:noAutofit/>
          </a:bodyPr>
          <a:lstStyle>
            <a:lvl1pPr algn="ctr">
              <a:defRPr sz="66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E562B21-83B6-4256-AE0B-B5DF7B508E0E}"/>
              </a:ext>
            </a:extLst>
          </p:cNvPr>
          <p:cNvSpPr>
            <a:spLocks noGrp="1"/>
          </p:cNvSpPr>
          <p:nvPr>
            <p:ph type="body" idx="1"/>
          </p:nvPr>
        </p:nvSpPr>
        <p:spPr>
          <a:xfrm>
            <a:off x="302895" y="3384125"/>
            <a:ext cx="11586211" cy="1990515"/>
          </a:xfrm>
        </p:spPr>
        <p:txBody>
          <a:bodyPr>
            <a:normAutofit/>
          </a:bodyPr>
          <a:lstStyle>
            <a:lvl1pPr marL="0" indent="0" algn="ctr">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601281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urple Head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r="-18"/>
          <a:stretch/>
        </p:blipFill>
        <p:spPr>
          <a:xfrm>
            <a:off x="0" y="957"/>
            <a:ext cx="12192000" cy="1731403"/>
          </a:xfrm>
          <a:prstGeom prst="rect">
            <a:avLst/>
          </a:prstGeom>
        </p:spPr>
      </p:pic>
      <p:sp>
        <p:nvSpPr>
          <p:cNvPr id="5" name="Text Placeholder 2"/>
          <p:cNvSpPr>
            <a:spLocks noGrp="1"/>
          </p:cNvSpPr>
          <p:nvPr>
            <p:ph type="body" sz="quarter" idx="11"/>
          </p:nvPr>
        </p:nvSpPr>
        <p:spPr>
          <a:xfrm>
            <a:off x="569918" y="2425908"/>
            <a:ext cx="10312537" cy="2880560"/>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hape 349"/>
          <p:cNvSpPr txBox="1">
            <a:spLocks noGrp="1"/>
          </p:cNvSpPr>
          <p:nvPr>
            <p:ph type="title" hasCustomPrompt="1"/>
          </p:nvPr>
        </p:nvSpPr>
        <p:spPr>
          <a:xfrm>
            <a:off x="609600" y="565837"/>
            <a:ext cx="10972800" cy="2076523"/>
          </a:xfrm>
          <a:prstGeom prst="rect">
            <a:avLst/>
          </a:prstGeom>
        </p:spPr>
        <p:txBody>
          <a:bodyPr lIns="91425" tIns="91425" rIns="91425" bIns="91425" anchor="t" anchorCtr="0"/>
          <a:lstStyle>
            <a:lvl1pPr rtl="0">
              <a:spcBef>
                <a:spcPts val="0"/>
              </a:spcBef>
              <a:buNone/>
              <a:defRPr sz="3733">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Tree>
    <p:extLst>
      <p:ext uri="{BB962C8B-B14F-4D97-AF65-F5344CB8AC3E}">
        <p14:creationId xmlns:p14="http://schemas.microsoft.com/office/powerpoint/2010/main" val="2353677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42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04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t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164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Just blank">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771221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t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623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5E96C-C953-8B88-4412-DD9E1F1307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3BA69C-D2D6-A69F-4C18-F17450E859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D8ADA8-23BC-63B1-9BD7-508C7C29D587}"/>
              </a:ext>
            </a:extLst>
          </p:cNvPr>
          <p:cNvSpPr>
            <a:spLocks noGrp="1"/>
          </p:cNvSpPr>
          <p:nvPr>
            <p:ph type="dt" sz="half" idx="10"/>
          </p:nvPr>
        </p:nvSpPr>
        <p:spPr/>
        <p:txBody>
          <a:bodyPr/>
          <a:lstStyle/>
          <a:p>
            <a:fld id="{21DDE077-23D6-4A1C-813D-38B349D895B1}" type="datetimeFigureOut">
              <a:rPr lang="en-US" smtClean="0"/>
              <a:t>12/6/2022</a:t>
            </a:fld>
            <a:endParaRPr lang="en-US"/>
          </a:p>
        </p:txBody>
      </p:sp>
      <p:sp>
        <p:nvSpPr>
          <p:cNvPr id="5" name="Footer Placeholder 4">
            <a:extLst>
              <a:ext uri="{FF2B5EF4-FFF2-40B4-BE49-F238E27FC236}">
                <a16:creationId xmlns:a16="http://schemas.microsoft.com/office/drawing/2014/main" id="{90401222-E434-31A9-16D5-62D986616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269E3-0AF3-3221-5947-46925585CD91}"/>
              </a:ext>
            </a:extLst>
          </p:cNvPr>
          <p:cNvSpPr>
            <a:spLocks noGrp="1"/>
          </p:cNvSpPr>
          <p:nvPr>
            <p:ph type="sldNum" sz="quarter" idx="12"/>
          </p:nvPr>
        </p:nvSpPr>
        <p:spPr/>
        <p:txBody>
          <a:bodyPr/>
          <a:lstStyle/>
          <a:p>
            <a:fld id="{4FC826E5-B5CE-4833-B446-ECB0A211B13B}" type="slidenum">
              <a:rPr lang="en-US" smtClean="0"/>
              <a:t>‹#›</a:t>
            </a:fld>
            <a:endParaRPr lang="en-US"/>
          </a:p>
        </p:txBody>
      </p:sp>
    </p:spTree>
    <p:extLst>
      <p:ext uri="{BB962C8B-B14F-4D97-AF65-F5344CB8AC3E}">
        <p14:creationId xmlns:p14="http://schemas.microsoft.com/office/powerpoint/2010/main" val="3036561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4599-8296-1938-60DF-06519CBC64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2105AE-EC2F-E256-60A4-11C9E90A5D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0A8B5-12FE-717A-8184-6C4D388A3608}"/>
              </a:ext>
            </a:extLst>
          </p:cNvPr>
          <p:cNvSpPr>
            <a:spLocks noGrp="1"/>
          </p:cNvSpPr>
          <p:nvPr>
            <p:ph type="dt" sz="half" idx="10"/>
          </p:nvPr>
        </p:nvSpPr>
        <p:spPr/>
        <p:txBody>
          <a:bodyPr/>
          <a:lstStyle/>
          <a:p>
            <a:fld id="{21DDE077-23D6-4A1C-813D-38B349D895B1}" type="datetimeFigureOut">
              <a:rPr lang="en-US" smtClean="0"/>
              <a:t>12/6/2022</a:t>
            </a:fld>
            <a:endParaRPr lang="en-US"/>
          </a:p>
        </p:txBody>
      </p:sp>
      <p:sp>
        <p:nvSpPr>
          <p:cNvPr id="5" name="Footer Placeholder 4">
            <a:extLst>
              <a:ext uri="{FF2B5EF4-FFF2-40B4-BE49-F238E27FC236}">
                <a16:creationId xmlns:a16="http://schemas.microsoft.com/office/drawing/2014/main" id="{A05A7164-58C7-A6DB-BF94-CA919408E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DB856C-5D13-3284-D632-C579DE19A0B7}"/>
              </a:ext>
            </a:extLst>
          </p:cNvPr>
          <p:cNvSpPr>
            <a:spLocks noGrp="1"/>
          </p:cNvSpPr>
          <p:nvPr>
            <p:ph type="sldNum" sz="quarter" idx="12"/>
          </p:nvPr>
        </p:nvSpPr>
        <p:spPr/>
        <p:txBody>
          <a:bodyPr/>
          <a:lstStyle/>
          <a:p>
            <a:fld id="{4FC826E5-B5CE-4833-B446-ECB0A211B13B}" type="slidenum">
              <a:rPr lang="en-US" smtClean="0"/>
              <a:t>‹#›</a:t>
            </a:fld>
            <a:endParaRPr lang="en-US"/>
          </a:p>
        </p:txBody>
      </p:sp>
    </p:spTree>
    <p:extLst>
      <p:ext uri="{BB962C8B-B14F-4D97-AF65-F5344CB8AC3E}">
        <p14:creationId xmlns:p14="http://schemas.microsoft.com/office/powerpoint/2010/main" val="42029731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6521-D277-7776-FDEC-4ED1E81AE5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E8AB93-7533-E255-00A0-9864884E9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7571A9-3C68-EA8B-4349-04B2F9A7F05F}"/>
              </a:ext>
            </a:extLst>
          </p:cNvPr>
          <p:cNvSpPr>
            <a:spLocks noGrp="1"/>
          </p:cNvSpPr>
          <p:nvPr>
            <p:ph type="dt" sz="half" idx="10"/>
          </p:nvPr>
        </p:nvSpPr>
        <p:spPr/>
        <p:txBody>
          <a:bodyPr/>
          <a:lstStyle/>
          <a:p>
            <a:fld id="{21DDE077-23D6-4A1C-813D-38B349D895B1}" type="datetimeFigureOut">
              <a:rPr lang="en-US" smtClean="0"/>
              <a:t>12/6/2022</a:t>
            </a:fld>
            <a:endParaRPr lang="en-US"/>
          </a:p>
        </p:txBody>
      </p:sp>
      <p:sp>
        <p:nvSpPr>
          <p:cNvPr id="5" name="Footer Placeholder 4">
            <a:extLst>
              <a:ext uri="{FF2B5EF4-FFF2-40B4-BE49-F238E27FC236}">
                <a16:creationId xmlns:a16="http://schemas.microsoft.com/office/drawing/2014/main" id="{2AC481FF-C925-9B7A-35FE-B704B4614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D9C0C-99AA-AAE6-BA85-4D61E319D50B}"/>
              </a:ext>
            </a:extLst>
          </p:cNvPr>
          <p:cNvSpPr>
            <a:spLocks noGrp="1"/>
          </p:cNvSpPr>
          <p:nvPr>
            <p:ph type="sldNum" sz="quarter" idx="12"/>
          </p:nvPr>
        </p:nvSpPr>
        <p:spPr/>
        <p:txBody>
          <a:bodyPr/>
          <a:lstStyle/>
          <a:p>
            <a:fld id="{4FC826E5-B5CE-4833-B446-ECB0A211B13B}" type="slidenum">
              <a:rPr lang="en-US" smtClean="0"/>
              <a:t>‹#›</a:t>
            </a:fld>
            <a:endParaRPr lang="en-US"/>
          </a:p>
        </p:txBody>
      </p:sp>
    </p:spTree>
    <p:extLst>
      <p:ext uri="{BB962C8B-B14F-4D97-AF65-F5344CB8AC3E}">
        <p14:creationId xmlns:p14="http://schemas.microsoft.com/office/powerpoint/2010/main" val="24225515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8942-0ED0-1A9A-31C3-9A5C7A4CE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210EAB-72CA-A1A8-46A2-CA80563165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8B287B-1E40-3C24-64EA-C3D804A9EE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6394D4-34FE-482B-3C3E-2A448B848DC6}"/>
              </a:ext>
            </a:extLst>
          </p:cNvPr>
          <p:cNvSpPr>
            <a:spLocks noGrp="1"/>
          </p:cNvSpPr>
          <p:nvPr>
            <p:ph type="dt" sz="half" idx="10"/>
          </p:nvPr>
        </p:nvSpPr>
        <p:spPr/>
        <p:txBody>
          <a:bodyPr/>
          <a:lstStyle/>
          <a:p>
            <a:fld id="{21DDE077-23D6-4A1C-813D-38B349D895B1}" type="datetimeFigureOut">
              <a:rPr lang="en-US" smtClean="0"/>
              <a:t>12/6/2022</a:t>
            </a:fld>
            <a:endParaRPr lang="en-US"/>
          </a:p>
        </p:txBody>
      </p:sp>
      <p:sp>
        <p:nvSpPr>
          <p:cNvPr id="6" name="Footer Placeholder 5">
            <a:extLst>
              <a:ext uri="{FF2B5EF4-FFF2-40B4-BE49-F238E27FC236}">
                <a16:creationId xmlns:a16="http://schemas.microsoft.com/office/drawing/2014/main" id="{C23CCB6F-6AD6-9AF9-ECAB-D47C3AB06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617EA-A96E-9C03-8FE4-6C2D1567D064}"/>
              </a:ext>
            </a:extLst>
          </p:cNvPr>
          <p:cNvSpPr>
            <a:spLocks noGrp="1"/>
          </p:cNvSpPr>
          <p:nvPr>
            <p:ph type="sldNum" sz="quarter" idx="12"/>
          </p:nvPr>
        </p:nvSpPr>
        <p:spPr/>
        <p:txBody>
          <a:bodyPr/>
          <a:lstStyle/>
          <a:p>
            <a:fld id="{4FC826E5-B5CE-4833-B446-ECB0A211B13B}" type="slidenum">
              <a:rPr lang="en-US" smtClean="0"/>
              <a:t>‹#›</a:t>
            </a:fld>
            <a:endParaRPr lang="en-US"/>
          </a:p>
        </p:txBody>
      </p:sp>
    </p:spTree>
    <p:extLst>
      <p:ext uri="{BB962C8B-B14F-4D97-AF65-F5344CB8AC3E}">
        <p14:creationId xmlns:p14="http://schemas.microsoft.com/office/powerpoint/2010/main" val="313093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ngle Title">
    <p:bg>
      <p:bgPr>
        <a:solidFill>
          <a:schemeClr val="accent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AFD9F-06A4-4DA5-95EA-97753BB449B6}"/>
              </a:ext>
            </a:extLst>
          </p:cNvPr>
          <p:cNvSpPr/>
          <p:nvPr userDrawn="1"/>
        </p:nvSpPr>
        <p:spPr>
          <a:xfrm>
            <a:off x="10988040" y="0"/>
            <a:ext cx="1203960" cy="642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760BAC6F-F25D-485A-9980-15DA976F3D4D}"/>
              </a:ext>
            </a:extLst>
          </p:cNvPr>
          <p:cNvSpPr/>
          <p:nvPr userDrawn="1"/>
        </p:nvSpPr>
        <p:spPr>
          <a:xfrm rot="16200000">
            <a:off x="4480560" y="-86360"/>
            <a:ext cx="6421120" cy="659384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B9144-065C-484E-97D9-901E0E241CE8}"/>
              </a:ext>
            </a:extLst>
          </p:cNvPr>
          <p:cNvSpPr>
            <a:spLocks noGrp="1"/>
          </p:cNvSpPr>
          <p:nvPr userDrawn="1">
            <p:ph type="title"/>
          </p:nvPr>
        </p:nvSpPr>
        <p:spPr>
          <a:xfrm>
            <a:off x="497840" y="457200"/>
            <a:ext cx="7813040" cy="2367280"/>
          </a:xfrm>
        </p:spPr>
        <p:txBody>
          <a:bodyPr anchor="b">
            <a:noAutofit/>
          </a:bodyPr>
          <a:lstStyle>
            <a:lvl1pPr>
              <a:defRPr sz="44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EF2A93BD-5BF8-4907-BFB7-BD4F0F70BF73}"/>
              </a:ext>
            </a:extLst>
          </p:cNvPr>
          <p:cNvSpPr>
            <a:spLocks noGrp="1"/>
          </p:cNvSpPr>
          <p:nvPr userDrawn="1">
            <p:ph type="body" sz="half" idx="2"/>
          </p:nvPr>
        </p:nvSpPr>
        <p:spPr>
          <a:xfrm>
            <a:off x="497840" y="2824480"/>
            <a:ext cx="7813040" cy="1083628"/>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3331173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38F7-9E36-52DB-5075-B8AC263940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438973-CF1C-2351-9CA0-67D4148664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74B143-74FF-B6FB-5C56-11BED930F5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93ABDB-3959-5495-ECC9-4E1B7E535A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65264D-C96F-3A2E-048E-234AFDCA5B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99516E-8AA0-E2B4-EDB9-AE97D132AF0F}"/>
              </a:ext>
            </a:extLst>
          </p:cNvPr>
          <p:cNvSpPr>
            <a:spLocks noGrp="1"/>
          </p:cNvSpPr>
          <p:nvPr>
            <p:ph type="dt" sz="half" idx="10"/>
          </p:nvPr>
        </p:nvSpPr>
        <p:spPr/>
        <p:txBody>
          <a:bodyPr/>
          <a:lstStyle/>
          <a:p>
            <a:fld id="{21DDE077-23D6-4A1C-813D-38B349D895B1}" type="datetimeFigureOut">
              <a:rPr lang="en-US" smtClean="0"/>
              <a:t>12/6/2022</a:t>
            </a:fld>
            <a:endParaRPr lang="en-US"/>
          </a:p>
        </p:txBody>
      </p:sp>
      <p:sp>
        <p:nvSpPr>
          <p:cNvPr id="8" name="Footer Placeholder 7">
            <a:extLst>
              <a:ext uri="{FF2B5EF4-FFF2-40B4-BE49-F238E27FC236}">
                <a16:creationId xmlns:a16="http://schemas.microsoft.com/office/drawing/2014/main" id="{F0111063-D256-CD3A-9000-589BA47BF4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6D6C92-017C-E709-D525-09E1DE608AAF}"/>
              </a:ext>
            </a:extLst>
          </p:cNvPr>
          <p:cNvSpPr>
            <a:spLocks noGrp="1"/>
          </p:cNvSpPr>
          <p:nvPr>
            <p:ph type="sldNum" sz="quarter" idx="12"/>
          </p:nvPr>
        </p:nvSpPr>
        <p:spPr/>
        <p:txBody>
          <a:bodyPr/>
          <a:lstStyle/>
          <a:p>
            <a:fld id="{4FC826E5-B5CE-4833-B446-ECB0A211B13B}" type="slidenum">
              <a:rPr lang="en-US" smtClean="0"/>
              <a:t>‹#›</a:t>
            </a:fld>
            <a:endParaRPr lang="en-US"/>
          </a:p>
        </p:txBody>
      </p:sp>
    </p:spTree>
    <p:extLst>
      <p:ext uri="{BB962C8B-B14F-4D97-AF65-F5344CB8AC3E}">
        <p14:creationId xmlns:p14="http://schemas.microsoft.com/office/powerpoint/2010/main" val="21248503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29C0-EF0B-F53A-ABE2-644DD676C8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A36E85-4ADE-C027-0CC1-7743B1FA1D86}"/>
              </a:ext>
            </a:extLst>
          </p:cNvPr>
          <p:cNvSpPr>
            <a:spLocks noGrp="1"/>
          </p:cNvSpPr>
          <p:nvPr>
            <p:ph type="dt" sz="half" idx="10"/>
          </p:nvPr>
        </p:nvSpPr>
        <p:spPr/>
        <p:txBody>
          <a:bodyPr/>
          <a:lstStyle/>
          <a:p>
            <a:fld id="{21DDE077-23D6-4A1C-813D-38B349D895B1}" type="datetimeFigureOut">
              <a:rPr lang="en-US" smtClean="0"/>
              <a:t>12/6/2022</a:t>
            </a:fld>
            <a:endParaRPr lang="en-US"/>
          </a:p>
        </p:txBody>
      </p:sp>
      <p:sp>
        <p:nvSpPr>
          <p:cNvPr id="4" name="Footer Placeholder 3">
            <a:extLst>
              <a:ext uri="{FF2B5EF4-FFF2-40B4-BE49-F238E27FC236}">
                <a16:creationId xmlns:a16="http://schemas.microsoft.com/office/drawing/2014/main" id="{2E879323-C871-FFC8-F473-7B5403A8F8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7FE20-7967-56BD-8792-7CA46778D7A8}"/>
              </a:ext>
            </a:extLst>
          </p:cNvPr>
          <p:cNvSpPr>
            <a:spLocks noGrp="1"/>
          </p:cNvSpPr>
          <p:nvPr>
            <p:ph type="sldNum" sz="quarter" idx="12"/>
          </p:nvPr>
        </p:nvSpPr>
        <p:spPr/>
        <p:txBody>
          <a:bodyPr/>
          <a:lstStyle/>
          <a:p>
            <a:fld id="{4FC826E5-B5CE-4833-B446-ECB0A211B13B}" type="slidenum">
              <a:rPr lang="en-US" smtClean="0"/>
              <a:t>‹#›</a:t>
            </a:fld>
            <a:endParaRPr lang="en-US"/>
          </a:p>
        </p:txBody>
      </p:sp>
    </p:spTree>
    <p:extLst>
      <p:ext uri="{BB962C8B-B14F-4D97-AF65-F5344CB8AC3E}">
        <p14:creationId xmlns:p14="http://schemas.microsoft.com/office/powerpoint/2010/main" val="10621149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E61F88-C62C-AE3E-E556-CBE718FB43CA}"/>
              </a:ext>
            </a:extLst>
          </p:cNvPr>
          <p:cNvSpPr>
            <a:spLocks noGrp="1"/>
          </p:cNvSpPr>
          <p:nvPr>
            <p:ph type="dt" sz="half" idx="10"/>
          </p:nvPr>
        </p:nvSpPr>
        <p:spPr/>
        <p:txBody>
          <a:bodyPr/>
          <a:lstStyle/>
          <a:p>
            <a:fld id="{21DDE077-23D6-4A1C-813D-38B349D895B1}" type="datetimeFigureOut">
              <a:rPr lang="en-US" smtClean="0"/>
              <a:t>12/6/2022</a:t>
            </a:fld>
            <a:endParaRPr lang="en-US"/>
          </a:p>
        </p:txBody>
      </p:sp>
      <p:sp>
        <p:nvSpPr>
          <p:cNvPr id="3" name="Footer Placeholder 2">
            <a:extLst>
              <a:ext uri="{FF2B5EF4-FFF2-40B4-BE49-F238E27FC236}">
                <a16:creationId xmlns:a16="http://schemas.microsoft.com/office/drawing/2014/main" id="{CA96D060-A786-EC25-98CB-87E89644BB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BD30F7-75BE-8815-2441-D028AD007392}"/>
              </a:ext>
            </a:extLst>
          </p:cNvPr>
          <p:cNvSpPr>
            <a:spLocks noGrp="1"/>
          </p:cNvSpPr>
          <p:nvPr>
            <p:ph type="sldNum" sz="quarter" idx="12"/>
          </p:nvPr>
        </p:nvSpPr>
        <p:spPr/>
        <p:txBody>
          <a:bodyPr/>
          <a:lstStyle/>
          <a:p>
            <a:fld id="{4FC826E5-B5CE-4833-B446-ECB0A211B13B}" type="slidenum">
              <a:rPr lang="en-US" smtClean="0"/>
              <a:t>‹#›</a:t>
            </a:fld>
            <a:endParaRPr lang="en-US"/>
          </a:p>
        </p:txBody>
      </p:sp>
    </p:spTree>
    <p:extLst>
      <p:ext uri="{BB962C8B-B14F-4D97-AF65-F5344CB8AC3E}">
        <p14:creationId xmlns:p14="http://schemas.microsoft.com/office/powerpoint/2010/main" val="27814588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05713-D1CC-4F28-1936-6D6DC0B935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12C478-4202-FB85-238F-93401A3E6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E54F40-F42C-46C6-F175-5343BF7B3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E31FF3-328A-D0DA-2221-64BDEDBC18AC}"/>
              </a:ext>
            </a:extLst>
          </p:cNvPr>
          <p:cNvSpPr>
            <a:spLocks noGrp="1"/>
          </p:cNvSpPr>
          <p:nvPr>
            <p:ph type="dt" sz="half" idx="10"/>
          </p:nvPr>
        </p:nvSpPr>
        <p:spPr/>
        <p:txBody>
          <a:bodyPr/>
          <a:lstStyle/>
          <a:p>
            <a:fld id="{21DDE077-23D6-4A1C-813D-38B349D895B1}" type="datetimeFigureOut">
              <a:rPr lang="en-US" smtClean="0"/>
              <a:t>12/6/2022</a:t>
            </a:fld>
            <a:endParaRPr lang="en-US"/>
          </a:p>
        </p:txBody>
      </p:sp>
      <p:sp>
        <p:nvSpPr>
          <p:cNvPr id="6" name="Footer Placeholder 5">
            <a:extLst>
              <a:ext uri="{FF2B5EF4-FFF2-40B4-BE49-F238E27FC236}">
                <a16:creationId xmlns:a16="http://schemas.microsoft.com/office/drawing/2014/main" id="{1B457053-CB86-0899-E2A7-6ADA07132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A71009-8F4D-7B1A-E50F-51AF4984BE2E}"/>
              </a:ext>
            </a:extLst>
          </p:cNvPr>
          <p:cNvSpPr>
            <a:spLocks noGrp="1"/>
          </p:cNvSpPr>
          <p:nvPr>
            <p:ph type="sldNum" sz="quarter" idx="12"/>
          </p:nvPr>
        </p:nvSpPr>
        <p:spPr/>
        <p:txBody>
          <a:bodyPr/>
          <a:lstStyle/>
          <a:p>
            <a:fld id="{4FC826E5-B5CE-4833-B446-ECB0A211B13B}" type="slidenum">
              <a:rPr lang="en-US" smtClean="0"/>
              <a:t>‹#›</a:t>
            </a:fld>
            <a:endParaRPr lang="en-US"/>
          </a:p>
        </p:txBody>
      </p:sp>
    </p:spTree>
    <p:extLst>
      <p:ext uri="{BB962C8B-B14F-4D97-AF65-F5344CB8AC3E}">
        <p14:creationId xmlns:p14="http://schemas.microsoft.com/office/powerpoint/2010/main" val="30584199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5E0A8-752E-5C56-90FB-FEE094DB6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24D583-52E1-3595-7073-279DFB64EE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1317AA-951F-CE9E-703C-0B65F57F3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CF29B5-92BA-0333-16B6-6DCA922CC94A}"/>
              </a:ext>
            </a:extLst>
          </p:cNvPr>
          <p:cNvSpPr>
            <a:spLocks noGrp="1"/>
          </p:cNvSpPr>
          <p:nvPr>
            <p:ph type="dt" sz="half" idx="10"/>
          </p:nvPr>
        </p:nvSpPr>
        <p:spPr/>
        <p:txBody>
          <a:bodyPr/>
          <a:lstStyle/>
          <a:p>
            <a:fld id="{21DDE077-23D6-4A1C-813D-38B349D895B1}" type="datetimeFigureOut">
              <a:rPr lang="en-US" smtClean="0"/>
              <a:t>12/6/2022</a:t>
            </a:fld>
            <a:endParaRPr lang="en-US"/>
          </a:p>
        </p:txBody>
      </p:sp>
      <p:sp>
        <p:nvSpPr>
          <p:cNvPr id="6" name="Footer Placeholder 5">
            <a:extLst>
              <a:ext uri="{FF2B5EF4-FFF2-40B4-BE49-F238E27FC236}">
                <a16:creationId xmlns:a16="http://schemas.microsoft.com/office/drawing/2014/main" id="{4E7A42F2-3FB4-1FB0-1180-128D63597D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525DD5-BED4-D8C3-EDEA-F673553F7752}"/>
              </a:ext>
            </a:extLst>
          </p:cNvPr>
          <p:cNvSpPr>
            <a:spLocks noGrp="1"/>
          </p:cNvSpPr>
          <p:nvPr>
            <p:ph type="sldNum" sz="quarter" idx="12"/>
          </p:nvPr>
        </p:nvSpPr>
        <p:spPr/>
        <p:txBody>
          <a:bodyPr/>
          <a:lstStyle/>
          <a:p>
            <a:fld id="{4FC826E5-B5CE-4833-B446-ECB0A211B13B}" type="slidenum">
              <a:rPr lang="en-US" smtClean="0"/>
              <a:t>‹#›</a:t>
            </a:fld>
            <a:endParaRPr lang="en-US"/>
          </a:p>
        </p:txBody>
      </p:sp>
    </p:spTree>
    <p:extLst>
      <p:ext uri="{BB962C8B-B14F-4D97-AF65-F5344CB8AC3E}">
        <p14:creationId xmlns:p14="http://schemas.microsoft.com/office/powerpoint/2010/main" val="42012178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6374-04D8-4E72-BCCE-BED006E48B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E2CE46-8443-508C-B4F8-6AAB557DE9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B2860-BBF3-8C58-F1FB-5354B4EFD580}"/>
              </a:ext>
            </a:extLst>
          </p:cNvPr>
          <p:cNvSpPr>
            <a:spLocks noGrp="1"/>
          </p:cNvSpPr>
          <p:nvPr>
            <p:ph type="dt" sz="half" idx="10"/>
          </p:nvPr>
        </p:nvSpPr>
        <p:spPr/>
        <p:txBody>
          <a:bodyPr/>
          <a:lstStyle/>
          <a:p>
            <a:fld id="{21DDE077-23D6-4A1C-813D-38B349D895B1}" type="datetimeFigureOut">
              <a:rPr lang="en-US" smtClean="0"/>
              <a:t>12/6/2022</a:t>
            </a:fld>
            <a:endParaRPr lang="en-US"/>
          </a:p>
        </p:txBody>
      </p:sp>
      <p:sp>
        <p:nvSpPr>
          <p:cNvPr id="5" name="Footer Placeholder 4">
            <a:extLst>
              <a:ext uri="{FF2B5EF4-FFF2-40B4-BE49-F238E27FC236}">
                <a16:creationId xmlns:a16="http://schemas.microsoft.com/office/drawing/2014/main" id="{596BDFE1-65B6-1222-2CF9-4B81AF51C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F3BFC-991E-6566-C52F-BBE1145A20FD}"/>
              </a:ext>
            </a:extLst>
          </p:cNvPr>
          <p:cNvSpPr>
            <a:spLocks noGrp="1"/>
          </p:cNvSpPr>
          <p:nvPr>
            <p:ph type="sldNum" sz="quarter" idx="12"/>
          </p:nvPr>
        </p:nvSpPr>
        <p:spPr/>
        <p:txBody>
          <a:bodyPr/>
          <a:lstStyle/>
          <a:p>
            <a:fld id="{4FC826E5-B5CE-4833-B446-ECB0A211B13B}" type="slidenum">
              <a:rPr lang="en-US" smtClean="0"/>
              <a:t>‹#›</a:t>
            </a:fld>
            <a:endParaRPr lang="en-US"/>
          </a:p>
        </p:txBody>
      </p:sp>
    </p:spTree>
    <p:extLst>
      <p:ext uri="{BB962C8B-B14F-4D97-AF65-F5344CB8AC3E}">
        <p14:creationId xmlns:p14="http://schemas.microsoft.com/office/powerpoint/2010/main" val="19089482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785743-9360-5E1F-47B6-24DDBB1B1E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D053EB-FFC3-9381-25B5-664A114D3A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E03CC-B900-14B1-7954-C861D256D3CD}"/>
              </a:ext>
            </a:extLst>
          </p:cNvPr>
          <p:cNvSpPr>
            <a:spLocks noGrp="1"/>
          </p:cNvSpPr>
          <p:nvPr>
            <p:ph type="dt" sz="half" idx="10"/>
          </p:nvPr>
        </p:nvSpPr>
        <p:spPr/>
        <p:txBody>
          <a:bodyPr/>
          <a:lstStyle/>
          <a:p>
            <a:fld id="{21DDE077-23D6-4A1C-813D-38B349D895B1}" type="datetimeFigureOut">
              <a:rPr lang="en-US" smtClean="0"/>
              <a:t>12/6/2022</a:t>
            </a:fld>
            <a:endParaRPr lang="en-US"/>
          </a:p>
        </p:txBody>
      </p:sp>
      <p:sp>
        <p:nvSpPr>
          <p:cNvPr id="5" name="Footer Placeholder 4">
            <a:extLst>
              <a:ext uri="{FF2B5EF4-FFF2-40B4-BE49-F238E27FC236}">
                <a16:creationId xmlns:a16="http://schemas.microsoft.com/office/drawing/2014/main" id="{58DED93E-DE84-867E-885B-33CDA9EBA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90E6C-9E72-0AEA-7DDA-FCC19FCD35BB}"/>
              </a:ext>
            </a:extLst>
          </p:cNvPr>
          <p:cNvSpPr>
            <a:spLocks noGrp="1"/>
          </p:cNvSpPr>
          <p:nvPr>
            <p:ph type="sldNum" sz="quarter" idx="12"/>
          </p:nvPr>
        </p:nvSpPr>
        <p:spPr/>
        <p:txBody>
          <a:bodyPr/>
          <a:lstStyle/>
          <a:p>
            <a:fld id="{4FC826E5-B5CE-4833-B446-ECB0A211B13B}" type="slidenum">
              <a:rPr lang="en-US" smtClean="0"/>
              <a:t>‹#›</a:t>
            </a:fld>
            <a:endParaRPr lang="en-US"/>
          </a:p>
        </p:txBody>
      </p:sp>
    </p:spTree>
    <p:extLst>
      <p:ext uri="{BB962C8B-B14F-4D97-AF65-F5344CB8AC3E}">
        <p14:creationId xmlns:p14="http://schemas.microsoft.com/office/powerpoint/2010/main" val="2491952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1347-BA3B-5E30-9826-165E8652AAD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6F5B98-93E7-2CA1-5DBD-868114D2618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D7A429-A51B-6D1C-33BD-87607323D6CA}"/>
              </a:ext>
            </a:extLst>
          </p:cNvPr>
          <p:cNvSpPr>
            <a:spLocks noGrp="1"/>
          </p:cNvSpPr>
          <p:nvPr>
            <p:ph type="dt" sz="half" idx="10"/>
          </p:nvPr>
        </p:nvSpPr>
        <p:spPr/>
        <p:txBody>
          <a:bodyPr/>
          <a:lstStyle/>
          <a:p>
            <a:fld id="{2F3010FB-FAAF-7D4A-A21B-FD4C477BB753}" type="datetimeFigureOut">
              <a:rPr lang="en-US" smtClean="0"/>
              <a:t>12/6/2022</a:t>
            </a:fld>
            <a:endParaRPr lang="en-US"/>
          </a:p>
        </p:txBody>
      </p:sp>
      <p:sp>
        <p:nvSpPr>
          <p:cNvPr id="5" name="Footer Placeholder 4">
            <a:extLst>
              <a:ext uri="{FF2B5EF4-FFF2-40B4-BE49-F238E27FC236}">
                <a16:creationId xmlns:a16="http://schemas.microsoft.com/office/drawing/2014/main" id="{16F60090-9305-5F66-0618-875D348CE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A3345-64AB-136A-B223-4298A79C855E}"/>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2790809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1CE2B-9308-7A76-B910-34DAA98E6A0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BB1BD8-BACD-BAF2-C827-0FACC866FF78}"/>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AF2344-786E-F180-87A5-958F90302877}"/>
              </a:ext>
            </a:extLst>
          </p:cNvPr>
          <p:cNvSpPr>
            <a:spLocks noGrp="1"/>
          </p:cNvSpPr>
          <p:nvPr>
            <p:ph type="dt" sz="half" idx="10"/>
          </p:nvPr>
        </p:nvSpPr>
        <p:spPr/>
        <p:txBody>
          <a:bodyPr/>
          <a:lstStyle/>
          <a:p>
            <a:fld id="{2F3010FB-FAAF-7D4A-A21B-FD4C477BB753}" type="datetimeFigureOut">
              <a:rPr lang="en-US" smtClean="0"/>
              <a:t>12/6/2022</a:t>
            </a:fld>
            <a:endParaRPr lang="en-US"/>
          </a:p>
        </p:txBody>
      </p:sp>
      <p:sp>
        <p:nvSpPr>
          <p:cNvPr id="5" name="Footer Placeholder 4">
            <a:extLst>
              <a:ext uri="{FF2B5EF4-FFF2-40B4-BE49-F238E27FC236}">
                <a16:creationId xmlns:a16="http://schemas.microsoft.com/office/drawing/2014/main" id="{6C3FF249-4800-B7D1-5DB6-6B1304993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EF655-C463-ED3C-B0BD-C3DE885DD9F2}"/>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2595953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A970-72AE-E35F-B8FB-D7C56DCC1BF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299F08-D2B8-420F-E138-0EBA767FF23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2C6A3D-CE78-A81B-4474-467C773615AC}"/>
              </a:ext>
            </a:extLst>
          </p:cNvPr>
          <p:cNvSpPr>
            <a:spLocks noGrp="1"/>
          </p:cNvSpPr>
          <p:nvPr>
            <p:ph type="dt" sz="half" idx="10"/>
          </p:nvPr>
        </p:nvSpPr>
        <p:spPr/>
        <p:txBody>
          <a:bodyPr/>
          <a:lstStyle/>
          <a:p>
            <a:fld id="{2F3010FB-FAAF-7D4A-A21B-FD4C477BB753}" type="datetimeFigureOut">
              <a:rPr lang="en-US" smtClean="0"/>
              <a:t>12/6/2022</a:t>
            </a:fld>
            <a:endParaRPr lang="en-US"/>
          </a:p>
        </p:txBody>
      </p:sp>
      <p:sp>
        <p:nvSpPr>
          <p:cNvPr id="5" name="Footer Placeholder 4">
            <a:extLst>
              <a:ext uri="{FF2B5EF4-FFF2-40B4-BE49-F238E27FC236}">
                <a16:creationId xmlns:a16="http://schemas.microsoft.com/office/drawing/2014/main" id="{6A40AFF4-F4C8-3273-B01E-51E9FBC13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33CFC-3A57-CC80-2A92-CB82F9BD2237}"/>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1765978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gle Title - Dark">
    <p:bg>
      <p:bgPr>
        <a:solidFill>
          <a:schemeClr val="accent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AFD9F-06A4-4DA5-95EA-97753BB449B6}"/>
              </a:ext>
            </a:extLst>
          </p:cNvPr>
          <p:cNvSpPr/>
          <p:nvPr userDrawn="1"/>
        </p:nvSpPr>
        <p:spPr>
          <a:xfrm>
            <a:off x="10988040" y="0"/>
            <a:ext cx="1203960" cy="6421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760BAC6F-F25D-485A-9980-15DA976F3D4D}"/>
              </a:ext>
            </a:extLst>
          </p:cNvPr>
          <p:cNvSpPr/>
          <p:nvPr userDrawn="1"/>
        </p:nvSpPr>
        <p:spPr>
          <a:xfrm rot="16200000">
            <a:off x="4480560" y="-86360"/>
            <a:ext cx="6421120" cy="6593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B9144-065C-484E-97D9-901E0E241CE8}"/>
              </a:ext>
            </a:extLst>
          </p:cNvPr>
          <p:cNvSpPr>
            <a:spLocks noGrp="1"/>
          </p:cNvSpPr>
          <p:nvPr userDrawn="1">
            <p:ph type="title"/>
          </p:nvPr>
        </p:nvSpPr>
        <p:spPr>
          <a:xfrm>
            <a:off x="497840" y="457200"/>
            <a:ext cx="7813040" cy="2367280"/>
          </a:xfrm>
        </p:spPr>
        <p:txBody>
          <a:bodyPr anchor="b">
            <a:noAutofit/>
          </a:bodyPr>
          <a:lstStyle>
            <a:lvl1pPr>
              <a:defRPr sz="44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EF2A93BD-5BF8-4907-BFB7-BD4F0F70BF73}"/>
              </a:ext>
            </a:extLst>
          </p:cNvPr>
          <p:cNvSpPr>
            <a:spLocks noGrp="1"/>
          </p:cNvSpPr>
          <p:nvPr userDrawn="1">
            <p:ph type="body" sz="half" idx="2"/>
          </p:nvPr>
        </p:nvSpPr>
        <p:spPr>
          <a:xfrm>
            <a:off x="497840" y="2824480"/>
            <a:ext cx="7813040" cy="1083628"/>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26667386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B7BC-9168-1652-7443-9CFAC54D9F7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A4F7E96-7B61-38A2-E530-BF235DE0A6F8}"/>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0DB3EA-C4D4-8FDF-7F5C-D245E73FB69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235ABB-DFAB-B3C6-BFA6-3B533E44A00B}"/>
              </a:ext>
            </a:extLst>
          </p:cNvPr>
          <p:cNvSpPr>
            <a:spLocks noGrp="1"/>
          </p:cNvSpPr>
          <p:nvPr>
            <p:ph type="dt" sz="half" idx="10"/>
          </p:nvPr>
        </p:nvSpPr>
        <p:spPr/>
        <p:txBody>
          <a:bodyPr/>
          <a:lstStyle/>
          <a:p>
            <a:fld id="{2F3010FB-FAAF-7D4A-A21B-FD4C477BB753}" type="datetimeFigureOut">
              <a:rPr lang="en-US" smtClean="0"/>
              <a:t>12/6/2022</a:t>
            </a:fld>
            <a:endParaRPr lang="en-US"/>
          </a:p>
        </p:txBody>
      </p:sp>
      <p:sp>
        <p:nvSpPr>
          <p:cNvPr id="6" name="Footer Placeholder 5">
            <a:extLst>
              <a:ext uri="{FF2B5EF4-FFF2-40B4-BE49-F238E27FC236}">
                <a16:creationId xmlns:a16="http://schemas.microsoft.com/office/drawing/2014/main" id="{189B1912-CC3D-6763-DEDB-454380173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8D1E4-B55F-2BF4-3BAE-C5FF2150B713}"/>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3709074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4010-CAE8-41D6-3862-586A5CE43A2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ADA99BF-0C07-6ECB-2124-952EDE9C401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45DE88-5F8D-6EAB-2127-2AFDE09F0E38}"/>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33615E-2397-CE80-F2A6-4DB56C1B7CA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E8153-C9FE-F726-E570-75ACAE0CEEE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8AF19-74CD-99DE-813D-7C6DB783B720}"/>
              </a:ext>
            </a:extLst>
          </p:cNvPr>
          <p:cNvSpPr>
            <a:spLocks noGrp="1"/>
          </p:cNvSpPr>
          <p:nvPr>
            <p:ph type="dt" sz="half" idx="10"/>
          </p:nvPr>
        </p:nvSpPr>
        <p:spPr/>
        <p:txBody>
          <a:bodyPr/>
          <a:lstStyle/>
          <a:p>
            <a:fld id="{2F3010FB-FAAF-7D4A-A21B-FD4C477BB753}" type="datetimeFigureOut">
              <a:rPr lang="en-US" smtClean="0"/>
              <a:t>12/6/2022</a:t>
            </a:fld>
            <a:endParaRPr lang="en-US"/>
          </a:p>
        </p:txBody>
      </p:sp>
      <p:sp>
        <p:nvSpPr>
          <p:cNvPr id="8" name="Footer Placeholder 7">
            <a:extLst>
              <a:ext uri="{FF2B5EF4-FFF2-40B4-BE49-F238E27FC236}">
                <a16:creationId xmlns:a16="http://schemas.microsoft.com/office/drawing/2014/main" id="{455BEEC7-D45C-8D7B-3DB2-4769562F32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A587B2-5A18-1300-1156-ACFF16343594}"/>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42486303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8070-0A1F-D118-1D8D-56A23317885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AC7D2167-BFFF-5E41-E8F4-64C5DC03BD0A}"/>
              </a:ext>
            </a:extLst>
          </p:cNvPr>
          <p:cNvSpPr>
            <a:spLocks noGrp="1"/>
          </p:cNvSpPr>
          <p:nvPr>
            <p:ph type="dt" sz="half" idx="10"/>
          </p:nvPr>
        </p:nvSpPr>
        <p:spPr/>
        <p:txBody>
          <a:bodyPr/>
          <a:lstStyle/>
          <a:p>
            <a:fld id="{2F3010FB-FAAF-7D4A-A21B-FD4C477BB753}" type="datetimeFigureOut">
              <a:rPr lang="en-US" smtClean="0"/>
              <a:t>12/6/2022</a:t>
            </a:fld>
            <a:endParaRPr lang="en-US"/>
          </a:p>
        </p:txBody>
      </p:sp>
      <p:sp>
        <p:nvSpPr>
          <p:cNvPr id="4" name="Footer Placeholder 3">
            <a:extLst>
              <a:ext uri="{FF2B5EF4-FFF2-40B4-BE49-F238E27FC236}">
                <a16:creationId xmlns:a16="http://schemas.microsoft.com/office/drawing/2014/main" id="{9AD055D9-6C4C-A9A0-69C6-578E19F63A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D3E829-532A-7BD8-96A6-875E60228925}"/>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34343408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512CE9-D2D4-6532-5A0C-8701C7276659}"/>
              </a:ext>
            </a:extLst>
          </p:cNvPr>
          <p:cNvSpPr>
            <a:spLocks noGrp="1"/>
          </p:cNvSpPr>
          <p:nvPr>
            <p:ph type="dt" sz="half" idx="10"/>
          </p:nvPr>
        </p:nvSpPr>
        <p:spPr/>
        <p:txBody>
          <a:bodyPr/>
          <a:lstStyle/>
          <a:p>
            <a:fld id="{2F3010FB-FAAF-7D4A-A21B-FD4C477BB753}" type="datetimeFigureOut">
              <a:rPr lang="en-US" smtClean="0"/>
              <a:t>12/6/2022</a:t>
            </a:fld>
            <a:endParaRPr lang="en-US"/>
          </a:p>
        </p:txBody>
      </p:sp>
      <p:sp>
        <p:nvSpPr>
          <p:cNvPr id="3" name="Footer Placeholder 2">
            <a:extLst>
              <a:ext uri="{FF2B5EF4-FFF2-40B4-BE49-F238E27FC236}">
                <a16:creationId xmlns:a16="http://schemas.microsoft.com/office/drawing/2014/main" id="{E8AE5690-E2E5-533C-3BD1-F83609819A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4952E6-3388-98C8-FD6A-2C90BF47DE68}"/>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3663346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126C-6679-5B0C-7F18-E7105DD111E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10660C-9FD9-C3A1-9BAF-328858989A3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62C643-0670-8916-126C-3EEC9AEAF8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F110AD-7E47-9B60-702F-7315EB4445B3}"/>
              </a:ext>
            </a:extLst>
          </p:cNvPr>
          <p:cNvSpPr>
            <a:spLocks noGrp="1"/>
          </p:cNvSpPr>
          <p:nvPr>
            <p:ph type="dt" sz="half" idx="10"/>
          </p:nvPr>
        </p:nvSpPr>
        <p:spPr/>
        <p:txBody>
          <a:bodyPr/>
          <a:lstStyle/>
          <a:p>
            <a:fld id="{2F3010FB-FAAF-7D4A-A21B-FD4C477BB753}" type="datetimeFigureOut">
              <a:rPr lang="en-US" smtClean="0"/>
              <a:t>12/6/2022</a:t>
            </a:fld>
            <a:endParaRPr lang="en-US"/>
          </a:p>
        </p:txBody>
      </p:sp>
      <p:sp>
        <p:nvSpPr>
          <p:cNvPr id="6" name="Footer Placeholder 5">
            <a:extLst>
              <a:ext uri="{FF2B5EF4-FFF2-40B4-BE49-F238E27FC236}">
                <a16:creationId xmlns:a16="http://schemas.microsoft.com/office/drawing/2014/main" id="{060F48D7-A6CC-4B39-AB91-3351B9546B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0F16F5-2799-DE62-C448-E9841534C50F}"/>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15985080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BDF7-9751-9C59-3FB1-20CDD3BC19B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114F63-71C7-8085-CF0D-2B47E1EB43A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F3F45BB-2A49-D416-9CFC-B12B03E0AD7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9EBFDA-4F13-9D5D-6776-C574FB45180F}"/>
              </a:ext>
            </a:extLst>
          </p:cNvPr>
          <p:cNvSpPr>
            <a:spLocks noGrp="1"/>
          </p:cNvSpPr>
          <p:nvPr>
            <p:ph type="dt" sz="half" idx="10"/>
          </p:nvPr>
        </p:nvSpPr>
        <p:spPr/>
        <p:txBody>
          <a:bodyPr/>
          <a:lstStyle/>
          <a:p>
            <a:fld id="{2F3010FB-FAAF-7D4A-A21B-FD4C477BB753}" type="datetimeFigureOut">
              <a:rPr lang="en-US" smtClean="0"/>
              <a:t>12/6/2022</a:t>
            </a:fld>
            <a:endParaRPr lang="en-US"/>
          </a:p>
        </p:txBody>
      </p:sp>
      <p:sp>
        <p:nvSpPr>
          <p:cNvPr id="6" name="Footer Placeholder 5">
            <a:extLst>
              <a:ext uri="{FF2B5EF4-FFF2-40B4-BE49-F238E27FC236}">
                <a16:creationId xmlns:a16="http://schemas.microsoft.com/office/drawing/2014/main" id="{2F24CBC3-2618-2398-68A8-9292B5A6B0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77FF59-A4A7-1D35-9DA9-C66E04065C7F}"/>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4021815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E22C-66B0-2E00-FE28-CCB481AF6C7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7224E6-0F2E-5868-CD09-4632C76DA44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195A7-FA9D-0495-4E67-93D66DDFC1A2}"/>
              </a:ext>
            </a:extLst>
          </p:cNvPr>
          <p:cNvSpPr>
            <a:spLocks noGrp="1"/>
          </p:cNvSpPr>
          <p:nvPr>
            <p:ph type="dt" sz="half" idx="10"/>
          </p:nvPr>
        </p:nvSpPr>
        <p:spPr/>
        <p:txBody>
          <a:bodyPr/>
          <a:lstStyle/>
          <a:p>
            <a:fld id="{2F3010FB-FAAF-7D4A-A21B-FD4C477BB753}" type="datetimeFigureOut">
              <a:rPr lang="en-US" smtClean="0"/>
              <a:t>12/6/2022</a:t>
            </a:fld>
            <a:endParaRPr lang="en-US"/>
          </a:p>
        </p:txBody>
      </p:sp>
      <p:sp>
        <p:nvSpPr>
          <p:cNvPr id="5" name="Footer Placeholder 4">
            <a:extLst>
              <a:ext uri="{FF2B5EF4-FFF2-40B4-BE49-F238E27FC236}">
                <a16:creationId xmlns:a16="http://schemas.microsoft.com/office/drawing/2014/main" id="{90ED9DDE-4D6F-41F8-4C4D-B0142ABD3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8B7D0-FFC0-7A18-6CCF-786ACF67BD6C}"/>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2662750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CFC4A-10D1-B4C4-528B-6D37F890E06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4F4E2F-4018-086E-954F-76A5D40BC6FA}"/>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92903-884D-7A49-4153-53903100A265}"/>
              </a:ext>
            </a:extLst>
          </p:cNvPr>
          <p:cNvSpPr>
            <a:spLocks noGrp="1"/>
          </p:cNvSpPr>
          <p:nvPr>
            <p:ph type="dt" sz="half" idx="10"/>
          </p:nvPr>
        </p:nvSpPr>
        <p:spPr/>
        <p:txBody>
          <a:bodyPr/>
          <a:lstStyle/>
          <a:p>
            <a:fld id="{2F3010FB-FAAF-7D4A-A21B-FD4C477BB753}" type="datetimeFigureOut">
              <a:rPr lang="en-US" smtClean="0"/>
              <a:t>12/6/2022</a:t>
            </a:fld>
            <a:endParaRPr lang="en-US"/>
          </a:p>
        </p:txBody>
      </p:sp>
      <p:sp>
        <p:nvSpPr>
          <p:cNvPr id="5" name="Footer Placeholder 4">
            <a:extLst>
              <a:ext uri="{FF2B5EF4-FFF2-40B4-BE49-F238E27FC236}">
                <a16:creationId xmlns:a16="http://schemas.microsoft.com/office/drawing/2014/main" id="{71961F10-7B54-9EF0-81F3-86A5C3332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9325D-BD02-0DDF-F721-5170850B8C3A}"/>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25013934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6626" rtl="0" eaLnBrk="1" fontAlgn="base" hangingPunct="1">
              <a:spcBef>
                <a:spcPct val="0"/>
              </a:spcBef>
              <a:spcAft>
                <a:spcPct val="0"/>
              </a:spcAft>
              <a:defRPr lang="en-US" sz="3733" b="1" dirty="0">
                <a:solidFill>
                  <a:srgbClr val="FF00FE"/>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667" b="1">
                <a:latin typeface="Calibri" pitchFamily="34" charset="0"/>
              </a:defRPr>
            </a:lvl1pPr>
            <a:lvl2pPr>
              <a:buClrTx/>
              <a:buFont typeface="Wingdings" pitchFamily="2" charset="2"/>
              <a:buChar char="o"/>
              <a:defRPr sz="2400" b="0">
                <a:latin typeface="Calibri Light" pitchFamily="34" charset="0"/>
              </a:defRPr>
            </a:lvl2pPr>
            <a:lvl3pPr>
              <a:buClrTx/>
              <a:buFont typeface="Wingdings" pitchFamily="2" charset="2"/>
              <a:buChar char="o"/>
              <a:defRPr sz="2133" b="0">
                <a:latin typeface="Calibri Light" pitchFamily="34" charset="0"/>
              </a:defRPr>
            </a:lvl3pPr>
            <a:lvl4pPr>
              <a:buClrTx/>
              <a:buFont typeface="Wingdings" pitchFamily="2" charset="2"/>
              <a:buChar char="o"/>
              <a:defRPr sz="1867" b="0">
                <a:latin typeface="Calibri Light" pitchFamily="34" charset="0"/>
              </a:defRPr>
            </a:lvl4pPr>
            <a:lvl5pPr>
              <a:buClrTx/>
              <a:buFont typeface="Wingdings" pitchFamily="2" charset="2"/>
              <a:buChar char="o"/>
              <a:defRPr sz="16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87283"/>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ngle Title - Dark">
    <p:bg>
      <p:bgPr>
        <a:solidFill>
          <a:schemeClr val="accent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AFD9F-06A4-4DA5-95EA-97753BB449B6}"/>
              </a:ext>
            </a:extLst>
          </p:cNvPr>
          <p:cNvSpPr/>
          <p:nvPr userDrawn="1"/>
        </p:nvSpPr>
        <p:spPr>
          <a:xfrm>
            <a:off x="10988040" y="0"/>
            <a:ext cx="1203960" cy="6421120"/>
          </a:xfrm>
          <a:prstGeom prst="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760BAC6F-F25D-485A-9980-15DA976F3D4D}"/>
              </a:ext>
            </a:extLst>
          </p:cNvPr>
          <p:cNvSpPr/>
          <p:nvPr userDrawn="1"/>
        </p:nvSpPr>
        <p:spPr>
          <a:xfrm rot="16200000">
            <a:off x="4480560" y="-86360"/>
            <a:ext cx="6421120" cy="6593840"/>
          </a:xfrm>
          <a:prstGeom prst="rtTriangle">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B9144-065C-484E-97D9-901E0E241CE8}"/>
              </a:ext>
            </a:extLst>
          </p:cNvPr>
          <p:cNvSpPr>
            <a:spLocks noGrp="1"/>
          </p:cNvSpPr>
          <p:nvPr userDrawn="1">
            <p:ph type="title"/>
          </p:nvPr>
        </p:nvSpPr>
        <p:spPr>
          <a:xfrm>
            <a:off x="497840" y="457200"/>
            <a:ext cx="7813040" cy="2367280"/>
          </a:xfrm>
        </p:spPr>
        <p:txBody>
          <a:bodyPr anchor="b">
            <a:noAutofit/>
          </a:bodyPr>
          <a:lstStyle>
            <a:lvl1pPr>
              <a:defRPr sz="44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EF2A93BD-5BF8-4907-BFB7-BD4F0F70BF73}"/>
              </a:ext>
            </a:extLst>
          </p:cNvPr>
          <p:cNvSpPr>
            <a:spLocks noGrp="1"/>
          </p:cNvSpPr>
          <p:nvPr userDrawn="1">
            <p:ph type="body" sz="half" idx="2"/>
          </p:nvPr>
        </p:nvSpPr>
        <p:spPr>
          <a:xfrm>
            <a:off x="497840" y="2824480"/>
            <a:ext cx="7813040" cy="1083628"/>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3153111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188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Light Text">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4387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378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Light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465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hyperlink" Target="https://thechriskent.com/" TargetMode="Externa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hyperlink" Target="https://twitter.com/thechriskent" TargetMode="Externa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3.jp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17" Type="http://schemas.openxmlformats.org/officeDocument/2006/relationships/image" Target="../media/image7.svg"/><Relationship Id="rId2" Type="http://schemas.openxmlformats.org/officeDocument/2006/relationships/slideLayout" Target="../slideLayouts/slideLayout27.xml"/><Relationship Id="rId16"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5.sv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FF4D40-1C3B-451E-B422-C9A8F798820B}"/>
              </a:ext>
            </a:extLst>
          </p:cNvPr>
          <p:cNvSpPr/>
          <p:nvPr userDrawn="1"/>
        </p:nvSpPr>
        <p:spPr>
          <a:xfrm>
            <a:off x="0" y="6392009"/>
            <a:ext cx="12192000" cy="47532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2" name="Title Placeholder 1">
            <a:extLst>
              <a:ext uri="{FF2B5EF4-FFF2-40B4-BE49-F238E27FC236}">
                <a16:creationId xmlns:a16="http://schemas.microsoft.com/office/drawing/2014/main" id="{2E5FAD47-440E-4527-8F7A-F845E9986EAA}"/>
              </a:ext>
            </a:extLst>
          </p:cNvPr>
          <p:cNvSpPr>
            <a:spLocks noGrp="1"/>
          </p:cNvSpPr>
          <p:nvPr>
            <p:ph type="title"/>
          </p:nvPr>
        </p:nvSpPr>
        <p:spPr>
          <a:xfrm>
            <a:off x="302895" y="370708"/>
            <a:ext cx="11586211" cy="80138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FE2E7D5-EF94-4008-B819-C8ECB377B92E}"/>
              </a:ext>
            </a:extLst>
          </p:cNvPr>
          <p:cNvSpPr>
            <a:spLocks noGrp="1"/>
          </p:cNvSpPr>
          <p:nvPr>
            <p:ph type="body" idx="1"/>
          </p:nvPr>
        </p:nvSpPr>
        <p:spPr>
          <a:xfrm>
            <a:off x="302894" y="1418301"/>
            <a:ext cx="11586211" cy="483980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hlinkClick r:id="rId26"/>
            <a:extLst>
              <a:ext uri="{FF2B5EF4-FFF2-40B4-BE49-F238E27FC236}">
                <a16:creationId xmlns:a16="http://schemas.microsoft.com/office/drawing/2014/main" id="{4F664193-D8FD-497F-8788-2A35A3692092}"/>
              </a:ext>
            </a:extLst>
          </p:cNvPr>
          <p:cNvSpPr txBox="1"/>
          <p:nvPr userDrawn="1"/>
        </p:nvSpPr>
        <p:spPr>
          <a:xfrm>
            <a:off x="5553635" y="6430789"/>
            <a:ext cx="6630843" cy="400110"/>
          </a:xfrm>
          <a:prstGeom prst="rect">
            <a:avLst/>
          </a:prstGeom>
          <a:noFill/>
        </p:spPr>
        <p:txBody>
          <a:bodyPr wrap="square" rtlCol="0" anchor="b">
            <a:spAutoFit/>
          </a:bodyPr>
          <a:lstStyle/>
          <a:p>
            <a:pPr algn="r"/>
            <a:r>
              <a:rPr lang="en-US" sz="2000" spc="300" dirty="0">
                <a:solidFill>
                  <a:schemeClr val="bg1"/>
                </a:solidFill>
                <a:latin typeface="+mj-lt"/>
              </a:rPr>
              <a:t>github.com/</a:t>
            </a:r>
            <a:r>
              <a:rPr lang="en-US" sz="2000" spc="300" dirty="0" err="1">
                <a:solidFill>
                  <a:schemeClr val="bg1"/>
                </a:solidFill>
                <a:latin typeface="+mj-lt"/>
              </a:rPr>
              <a:t>pnp</a:t>
            </a:r>
            <a:r>
              <a:rPr lang="en-US" sz="2000" spc="300" dirty="0">
                <a:solidFill>
                  <a:schemeClr val="bg1"/>
                </a:solidFill>
                <a:latin typeface="+mj-lt"/>
              </a:rPr>
              <a:t>/list-formatting</a:t>
            </a:r>
          </a:p>
        </p:txBody>
      </p:sp>
      <p:sp>
        <p:nvSpPr>
          <p:cNvPr id="10" name="TextBox 9">
            <a:hlinkClick r:id="rId27"/>
            <a:extLst>
              <a:ext uri="{FF2B5EF4-FFF2-40B4-BE49-F238E27FC236}">
                <a16:creationId xmlns:a16="http://schemas.microsoft.com/office/drawing/2014/main" id="{872F76B5-A432-41F0-B5A2-F343D5CCFD18}"/>
              </a:ext>
            </a:extLst>
          </p:cNvPr>
          <p:cNvSpPr txBox="1"/>
          <p:nvPr userDrawn="1"/>
        </p:nvSpPr>
        <p:spPr>
          <a:xfrm>
            <a:off x="177928" y="6446057"/>
            <a:ext cx="2731527" cy="400110"/>
          </a:xfrm>
          <a:prstGeom prst="rect">
            <a:avLst/>
          </a:prstGeom>
          <a:noFill/>
        </p:spPr>
        <p:txBody>
          <a:bodyPr wrap="square" rtlCol="0">
            <a:spAutoFit/>
          </a:bodyPr>
          <a:lstStyle/>
          <a:p>
            <a:pPr algn="ctr"/>
            <a:r>
              <a:rPr lang="en-US" sz="2000" spc="20" baseline="0" dirty="0">
                <a:solidFill>
                  <a:schemeClr val="bg1"/>
                </a:solidFill>
                <a:latin typeface="+mj-lt"/>
              </a:rPr>
              <a:t>aka.ms/m365pnp</a:t>
            </a:r>
          </a:p>
        </p:txBody>
      </p:sp>
      <p:pic>
        <p:nvPicPr>
          <p:cNvPr id="8" name="Picture 7">
            <a:extLst>
              <a:ext uri="{FF2B5EF4-FFF2-40B4-BE49-F238E27FC236}">
                <a16:creationId xmlns:a16="http://schemas.microsoft.com/office/drawing/2014/main" id="{95B72F69-06EC-4718-A6C7-F6EB2C77EEFD}"/>
              </a:ext>
            </a:extLst>
          </p:cNvPr>
          <p:cNvPicPr>
            <a:picLocks noChangeAspect="1"/>
          </p:cNvPicPr>
          <p:nvPr userDrawn="1"/>
        </p:nvPicPr>
        <p:blipFill rotWithShape="1">
          <a:blip r:embed="rId28">
            <a:extLst>
              <a:ext uri="{28A0092B-C50C-407E-A947-70E740481C1C}">
                <a14:useLocalDpi xmlns:a14="http://schemas.microsoft.com/office/drawing/2010/main" val="0"/>
              </a:ext>
            </a:extLst>
          </a:blip>
          <a:srcRect b="31879"/>
          <a:stretch/>
        </p:blipFill>
        <p:spPr>
          <a:xfrm>
            <a:off x="-9486" y="6355837"/>
            <a:ext cx="539299" cy="502164"/>
          </a:xfrm>
          <a:prstGeom prst="rect">
            <a:avLst/>
          </a:prstGeom>
        </p:spPr>
      </p:pic>
    </p:spTree>
    <p:extLst>
      <p:ext uri="{BB962C8B-B14F-4D97-AF65-F5344CB8AC3E}">
        <p14:creationId xmlns:p14="http://schemas.microsoft.com/office/powerpoint/2010/main" val="115972779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922" r:id="rId24"/>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347663" indent="-347663"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1pPr>
      <a:lvl2pPr marL="804863" indent="-347663"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Segoe UI Light" panose="020B0502040204020203" pitchFamily="34" charset="0"/>
          <a:ea typeface="+mn-ea"/>
          <a:cs typeface="Segoe UI Light" panose="020B0502040204020203" pitchFamily="34" charset="0"/>
        </a:defRPr>
      </a:lvl2pPr>
      <a:lvl3pPr marL="1262063" indent="-347663"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17192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4pPr>
      <a:lvl5pPr marL="21764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34785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D0667B-047C-3B53-25B0-4D59E48391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2DEC28-5B09-8E16-2C9D-32DBCC8C36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FA7A0B-C852-C73D-C6B6-EDDF0FE21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DE077-23D6-4A1C-813D-38B349D895B1}" type="datetimeFigureOut">
              <a:rPr lang="en-US" smtClean="0"/>
              <a:t>12/6/2022</a:t>
            </a:fld>
            <a:endParaRPr lang="en-US"/>
          </a:p>
        </p:txBody>
      </p:sp>
      <p:sp>
        <p:nvSpPr>
          <p:cNvPr id="5" name="Footer Placeholder 4">
            <a:extLst>
              <a:ext uri="{FF2B5EF4-FFF2-40B4-BE49-F238E27FC236}">
                <a16:creationId xmlns:a16="http://schemas.microsoft.com/office/drawing/2014/main" id="{84E3E883-EA07-7E37-43D0-F04AD1F361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31F5AB-15FE-610B-1BB9-61DF158D01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C826E5-B5CE-4833-B446-ECB0A211B13B}" type="slidenum">
              <a:rPr lang="en-US" smtClean="0"/>
              <a:t>‹#›</a:t>
            </a:fld>
            <a:endParaRPr lang="en-US"/>
          </a:p>
        </p:txBody>
      </p:sp>
      <p:pic>
        <p:nvPicPr>
          <p:cNvPr id="10" name="Picture 9" descr="A picture containing star, outdoor object, night sky">
            <a:extLst>
              <a:ext uri="{FF2B5EF4-FFF2-40B4-BE49-F238E27FC236}">
                <a16:creationId xmlns:a16="http://schemas.microsoft.com/office/drawing/2014/main" id="{1B5ED7EA-CE79-CB13-F00E-780301F661B4}"/>
              </a:ext>
            </a:extLst>
          </p:cNvPr>
          <p:cNvPicPr>
            <a:picLocks noChangeAspect="1"/>
          </p:cNvPicPr>
          <p:nvPr userDrawn="1"/>
        </p:nvPicPr>
        <p:blipFill rotWithShape="1">
          <a:blip r:embed="rId13"/>
          <a:srcRect l="1743" t="17065" r="7813" b="37724"/>
          <a:stretch/>
        </p:blipFill>
        <p:spPr>
          <a:xfrm>
            <a:off x="0" y="0"/>
            <a:ext cx="12192000" cy="6858000"/>
          </a:xfrm>
          <a:prstGeom prst="rect">
            <a:avLst/>
          </a:prstGeom>
        </p:spPr>
      </p:pic>
      <p:pic>
        <p:nvPicPr>
          <p:cNvPr id="14" name="Graphic 13">
            <a:extLst>
              <a:ext uri="{FF2B5EF4-FFF2-40B4-BE49-F238E27FC236}">
                <a16:creationId xmlns:a16="http://schemas.microsoft.com/office/drawing/2014/main" id="{45827768-ECA8-D1AD-C598-066AB08A7A66}"/>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78117" y="5313727"/>
            <a:ext cx="6340158" cy="2085245"/>
          </a:xfrm>
          <a:prstGeom prst="rect">
            <a:avLst/>
          </a:prstGeom>
        </p:spPr>
      </p:pic>
      <p:pic>
        <p:nvPicPr>
          <p:cNvPr id="20" name="Graphic 19">
            <a:extLst>
              <a:ext uri="{FF2B5EF4-FFF2-40B4-BE49-F238E27FC236}">
                <a16:creationId xmlns:a16="http://schemas.microsoft.com/office/drawing/2014/main" id="{A67D99BA-1F57-927B-4321-778D9E74F66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688836" y="5133974"/>
            <a:ext cx="5084064" cy="1223233"/>
          </a:xfrm>
          <a:prstGeom prst="rect">
            <a:avLst/>
          </a:prstGeom>
        </p:spPr>
      </p:pic>
    </p:spTree>
    <p:extLst>
      <p:ext uri="{BB962C8B-B14F-4D97-AF65-F5344CB8AC3E}">
        <p14:creationId xmlns:p14="http://schemas.microsoft.com/office/powerpoint/2010/main" val="3699463805"/>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85C587-B2AC-A95B-547D-FA800619A6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3010FB-FAAF-7D4A-A21B-FD4C477BB753}" type="datetimeFigureOut">
              <a:rPr lang="en-US" smtClean="0"/>
              <a:t>12/6/2022</a:t>
            </a:fld>
            <a:endParaRPr lang="en-US"/>
          </a:p>
        </p:txBody>
      </p:sp>
      <p:sp>
        <p:nvSpPr>
          <p:cNvPr id="5" name="Footer Placeholder 4">
            <a:extLst>
              <a:ext uri="{FF2B5EF4-FFF2-40B4-BE49-F238E27FC236}">
                <a16:creationId xmlns:a16="http://schemas.microsoft.com/office/drawing/2014/main" id="{8BD8D17F-24ED-364E-EC75-D25972D12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0077A1-1DEB-FC47-07FC-264E9F0BFE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95404F-E4C0-494F-9A64-03EFA58AD0CF}" type="slidenum">
              <a:rPr lang="en-US" smtClean="0"/>
              <a:t>‹#›</a:t>
            </a:fld>
            <a:endParaRPr lang="en-US"/>
          </a:p>
        </p:txBody>
      </p:sp>
    </p:spTree>
    <p:extLst>
      <p:ext uri="{BB962C8B-B14F-4D97-AF65-F5344CB8AC3E}">
        <p14:creationId xmlns:p14="http://schemas.microsoft.com/office/powerpoint/2010/main" val="650416698"/>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deviantart.com/joacorock2005/art/ALF-Render-781968775" TargetMode="External"/><Relationship Id="rId7" Type="http://schemas.openxmlformats.org/officeDocument/2006/relationships/image" Target="../media/image12.svg"/><Relationship Id="rId2" Type="http://schemas.openxmlformats.org/officeDocument/2006/relationships/image" Target="../media/image8.PQb068vcBfaY7imn"/><Relationship Id="rId1" Type="http://schemas.openxmlformats.org/officeDocument/2006/relationships/slideLayout" Target="../slideLayouts/slideLayout26.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55.png"/><Relationship Id="rId18" Type="http://schemas.openxmlformats.org/officeDocument/2006/relationships/image" Target="../media/image60.png"/><Relationship Id="rId3" Type="http://schemas.microsoft.com/office/2007/relationships/hdphoto" Target="../media/hdphoto3.wdp"/><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6.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3.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1.png"/><Relationship Id="rId1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mattiamc.deviantart.com/art/ChalkBoard-Texture-MC2015-506107812" TargetMode="External"/><Relationship Id="rId2" Type="http://schemas.openxmlformats.org/officeDocument/2006/relationships/image" Target="../media/image67.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8.png"/><Relationship Id="rId1" Type="http://schemas.openxmlformats.org/officeDocument/2006/relationships/slideLayout" Target="../slideLayouts/slideLayout10.xml"/><Relationship Id="rId5" Type="http://schemas.openxmlformats.org/officeDocument/2006/relationships/hyperlink" Target="https://creativecommons.org/licenses/by-nc-sa/3.0/" TargetMode="External"/><Relationship Id="rId4" Type="http://schemas.openxmlformats.org/officeDocument/2006/relationships/hyperlink" Target="https://www.peoplematters.in/article/hr-technology/10-technology-trends-that-are-shaping-up-the-future-of-hr-1375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hyperlink" Target="https://festical.info/RushProcess" TargetMode="External"/><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s://pixabay.com/en/bokeh-background-texture-pink-blue-1123768/" TargetMode="Externa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9.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www.radioloja977.com/el-tragico-final-de-alf-una-de-las-comedias-mas-vistas-de-los-anos-80/" TargetMode="External"/><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3.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9.png"/><Relationship Id="rId4" Type="http://schemas.openxmlformats.org/officeDocument/2006/relationships/image" Target="../media/image88.emf"/></Relationships>
</file>

<file path=ppt/slides/_rels/slide3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7.xml"/><Relationship Id="rId4" Type="http://schemas.openxmlformats.org/officeDocument/2006/relationships/image" Target="../media/image93.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8.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779">
            <a:extLst>
              <a:ext uri="{FF2B5EF4-FFF2-40B4-BE49-F238E27FC236}">
                <a16:creationId xmlns:a16="http://schemas.microsoft.com/office/drawing/2014/main" id="{B1C7AFB1-A335-FD2C-3B2A-94C39475EA31}"/>
              </a:ext>
            </a:extLst>
          </p:cNvPr>
          <p:cNvSpPr txBox="1">
            <a:spLocks noChangeArrowheads="1"/>
          </p:cNvSpPr>
          <p:nvPr/>
        </p:nvSpPr>
        <p:spPr>
          <a:xfrm>
            <a:off x="681491" y="2234610"/>
            <a:ext cx="8825366" cy="971550"/>
          </a:xfrm>
          <a:prstGeom prst="rect">
            <a:avLst/>
          </a:prstGeom>
          <a:noFill/>
        </p:spPr>
        <p:txBody>
          <a:bodyPr anchor="b"/>
          <a:lstStyle>
            <a:lvl1pPr algn="r" defTabSz="914400" rtl="0" eaLnBrk="1" latinLnBrk="0" hangingPunct="1">
              <a:lnSpc>
                <a:spcPct val="90000"/>
              </a:lnSpc>
              <a:spcBef>
                <a:spcPct val="0"/>
              </a:spcBef>
              <a:buNone/>
              <a:defRPr sz="3200" b="1" kern="1200">
                <a:solidFill>
                  <a:schemeClr val="bg1"/>
                </a:solidFill>
                <a:latin typeface="Calibri Light" pitchFamily="34" charset="0"/>
                <a:ea typeface="+mj-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Light" pitchFamily="34" charset="0"/>
                <a:ea typeface="+mj-ea"/>
                <a:cs typeface="Segoe UI" pitchFamily="34" charset="0"/>
              </a:rPr>
              <a:t>Advanced List Formatting</a:t>
            </a:r>
          </a:p>
        </p:txBody>
      </p:sp>
      <p:sp>
        <p:nvSpPr>
          <p:cNvPr id="3" name="Subtitle 32780">
            <a:extLst>
              <a:ext uri="{FF2B5EF4-FFF2-40B4-BE49-F238E27FC236}">
                <a16:creationId xmlns:a16="http://schemas.microsoft.com/office/drawing/2014/main" id="{24A0BD6E-379D-B460-2D25-7A5FE8C9A7B2}"/>
              </a:ext>
            </a:extLst>
          </p:cNvPr>
          <p:cNvSpPr txBox="1">
            <a:spLocks noChangeArrowheads="1"/>
          </p:cNvSpPr>
          <p:nvPr/>
        </p:nvSpPr>
        <p:spPr>
          <a:xfrm>
            <a:off x="681491" y="3589429"/>
            <a:ext cx="9710738" cy="971550"/>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2800" b="0" kern="1200">
                <a:solidFill>
                  <a:schemeClr val="bg1"/>
                </a:solidFill>
                <a:latin typeface="Calibri Light" pitchFamily="34" charset="0"/>
                <a:ea typeface="+mn-ea"/>
                <a:cs typeface="Segoe UI"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itchFamily="34" charset="0"/>
                <a:ea typeface="+mn-ea"/>
                <a:cs typeface="Segoe UI" pitchFamily="34" charset="0"/>
              </a:rPr>
              <a:t>Chris Kent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itchFamily="34" charset="0"/>
                <a:ea typeface="+mn-ea"/>
                <a:cs typeface="Segoe UI" pitchFamily="34" charset="0"/>
              </a:rPr>
              <a:t>@theChrisKent</a:t>
            </a:r>
          </a:p>
        </p:txBody>
      </p:sp>
      <p:pic>
        <p:nvPicPr>
          <p:cNvPr id="4" name="Picture 3" descr="A picture containing mammal, coat&#10;&#10;Description automatically generated">
            <a:extLst>
              <a:ext uri="{FF2B5EF4-FFF2-40B4-BE49-F238E27FC236}">
                <a16:creationId xmlns:a16="http://schemas.microsoft.com/office/drawing/2014/main" id="{1F0755DB-3397-E923-0C31-3220F6454E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07805" y="320040"/>
            <a:ext cx="2794188" cy="4817568"/>
          </a:xfrm>
          <a:prstGeom prst="rect">
            <a:avLst/>
          </a:prstGeom>
        </p:spPr>
      </p:pic>
      <p:grpSp>
        <p:nvGrpSpPr>
          <p:cNvPr id="8" name="Group 7">
            <a:extLst>
              <a:ext uri="{FF2B5EF4-FFF2-40B4-BE49-F238E27FC236}">
                <a16:creationId xmlns:a16="http://schemas.microsoft.com/office/drawing/2014/main" id="{19607E02-522C-2B75-59F3-D23C12AC9E4D}"/>
              </a:ext>
            </a:extLst>
          </p:cNvPr>
          <p:cNvGrpSpPr/>
          <p:nvPr/>
        </p:nvGrpSpPr>
        <p:grpSpPr>
          <a:xfrm rot="21203602">
            <a:off x="4481219" y="483790"/>
            <a:ext cx="2953713" cy="1857080"/>
            <a:chOff x="1590007" y="725864"/>
            <a:chExt cx="2953713" cy="1857080"/>
          </a:xfrm>
        </p:grpSpPr>
        <p:sp>
          <p:nvSpPr>
            <p:cNvPr id="7" name="Rectangle: Rounded Corners 6">
              <a:extLst>
                <a:ext uri="{FF2B5EF4-FFF2-40B4-BE49-F238E27FC236}">
                  <a16:creationId xmlns:a16="http://schemas.microsoft.com/office/drawing/2014/main" id="{A068C743-96B9-0202-673A-0E1DCECF5FF3}"/>
                </a:ext>
              </a:extLst>
            </p:cNvPr>
            <p:cNvSpPr/>
            <p:nvPr/>
          </p:nvSpPr>
          <p:spPr>
            <a:xfrm>
              <a:off x="1590007" y="725864"/>
              <a:ext cx="2953713" cy="185708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Session will be presented</a:t>
              </a:r>
            </a:p>
            <a:p>
              <a:pPr algn="ctr"/>
              <a:r>
                <a:rPr lang="en-US" sz="3600" dirty="0"/>
                <a:t>VIRTUALLY</a:t>
              </a:r>
            </a:p>
          </p:txBody>
        </p:sp>
        <p:pic>
          <p:nvPicPr>
            <p:cNvPr id="6" name="Graphic 5" descr="Security camera with solid fill">
              <a:extLst>
                <a:ext uri="{FF2B5EF4-FFF2-40B4-BE49-F238E27FC236}">
                  <a16:creationId xmlns:a16="http://schemas.microsoft.com/office/drawing/2014/main" id="{25461B45-859E-15DC-775C-51BBE55BFC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00026" y="754145"/>
              <a:ext cx="733675" cy="733675"/>
            </a:xfrm>
            <a:prstGeom prst="rect">
              <a:avLst/>
            </a:prstGeom>
          </p:spPr>
        </p:pic>
      </p:grpSp>
      <p:pic>
        <p:nvPicPr>
          <p:cNvPr id="10" name="Graphic 9" descr="Arrow: Straight with solid fill">
            <a:extLst>
              <a:ext uri="{FF2B5EF4-FFF2-40B4-BE49-F238E27FC236}">
                <a16:creationId xmlns:a16="http://schemas.microsoft.com/office/drawing/2014/main" id="{65904394-3E25-6C43-230B-CD74259C75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582975">
            <a:off x="3255628" y="271500"/>
            <a:ext cx="914400" cy="914400"/>
          </a:xfrm>
          <a:prstGeom prst="rect">
            <a:avLst/>
          </a:prstGeom>
        </p:spPr>
      </p:pic>
      <p:pic>
        <p:nvPicPr>
          <p:cNvPr id="11" name="Graphic 10" descr="Arrow: Straight with solid fill">
            <a:extLst>
              <a:ext uri="{FF2B5EF4-FFF2-40B4-BE49-F238E27FC236}">
                <a16:creationId xmlns:a16="http://schemas.microsoft.com/office/drawing/2014/main" id="{7CBA2A58-EE4D-CDB2-3070-D8684F49B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844003">
            <a:off x="7174914" y="2294584"/>
            <a:ext cx="914400" cy="914400"/>
          </a:xfrm>
          <a:prstGeom prst="rect">
            <a:avLst/>
          </a:prstGeom>
        </p:spPr>
      </p:pic>
      <p:pic>
        <p:nvPicPr>
          <p:cNvPr id="12" name="Graphic 11" descr="Arrow: Straight with solid fill">
            <a:extLst>
              <a:ext uri="{FF2B5EF4-FFF2-40B4-BE49-F238E27FC236}">
                <a16:creationId xmlns:a16="http://schemas.microsoft.com/office/drawing/2014/main" id="{483D8FA6-8386-3D1B-2ECF-BED52E85E7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584333">
            <a:off x="5227949" y="2626768"/>
            <a:ext cx="914400" cy="914400"/>
          </a:xfrm>
          <a:prstGeom prst="rect">
            <a:avLst/>
          </a:prstGeom>
        </p:spPr>
      </p:pic>
      <p:pic>
        <p:nvPicPr>
          <p:cNvPr id="13" name="Graphic 12" descr="Arrow: Straight with solid fill">
            <a:extLst>
              <a:ext uri="{FF2B5EF4-FFF2-40B4-BE49-F238E27FC236}">
                <a16:creationId xmlns:a16="http://schemas.microsoft.com/office/drawing/2014/main" id="{B148E3A1-2E7A-C0CA-5744-6C488F44E9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445734">
            <a:off x="3429524" y="1733054"/>
            <a:ext cx="914400" cy="914400"/>
          </a:xfrm>
          <a:prstGeom prst="rect">
            <a:avLst/>
          </a:prstGeom>
        </p:spPr>
      </p:pic>
      <p:pic>
        <p:nvPicPr>
          <p:cNvPr id="14" name="Graphic 13" descr="Arrow: Straight with solid fill">
            <a:extLst>
              <a:ext uri="{FF2B5EF4-FFF2-40B4-BE49-F238E27FC236}">
                <a16:creationId xmlns:a16="http://schemas.microsoft.com/office/drawing/2014/main" id="{114279F6-63FA-A17D-F14F-884A802A5C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750142">
            <a:off x="7527179" y="230310"/>
            <a:ext cx="914400" cy="914400"/>
          </a:xfrm>
          <a:prstGeom prst="rect">
            <a:avLst/>
          </a:prstGeom>
        </p:spPr>
      </p:pic>
    </p:spTree>
    <p:extLst>
      <p:ext uri="{BB962C8B-B14F-4D97-AF65-F5344CB8AC3E}">
        <p14:creationId xmlns:p14="http://schemas.microsoft.com/office/powerpoint/2010/main" val="2452308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12"/>
                                        </p:tgtEl>
                                        <p:attrNameLst>
                                          <p:attrName>r</p:attrName>
                                        </p:attrNameLst>
                                      </p:cBhvr>
                                    </p:animRot>
                                    <p:animRot by="-240000">
                                      <p:cBhvr>
                                        <p:cTn id="13" dur="200" fill="hold">
                                          <p:stCondLst>
                                            <p:cond delay="200"/>
                                          </p:stCondLst>
                                        </p:cTn>
                                        <p:tgtEl>
                                          <p:spTgt spid="12"/>
                                        </p:tgtEl>
                                        <p:attrNameLst>
                                          <p:attrName>r</p:attrName>
                                        </p:attrNameLst>
                                      </p:cBhvr>
                                    </p:animRot>
                                    <p:animRot by="240000">
                                      <p:cBhvr>
                                        <p:cTn id="14" dur="200" fill="hold">
                                          <p:stCondLst>
                                            <p:cond delay="400"/>
                                          </p:stCondLst>
                                        </p:cTn>
                                        <p:tgtEl>
                                          <p:spTgt spid="12"/>
                                        </p:tgtEl>
                                        <p:attrNameLst>
                                          <p:attrName>r</p:attrName>
                                        </p:attrNameLst>
                                      </p:cBhvr>
                                    </p:animRot>
                                    <p:animRot by="-240000">
                                      <p:cBhvr>
                                        <p:cTn id="15" dur="200" fill="hold">
                                          <p:stCondLst>
                                            <p:cond delay="600"/>
                                          </p:stCondLst>
                                        </p:cTn>
                                        <p:tgtEl>
                                          <p:spTgt spid="12"/>
                                        </p:tgtEl>
                                        <p:attrNameLst>
                                          <p:attrName>r</p:attrName>
                                        </p:attrNameLst>
                                      </p:cBhvr>
                                    </p:animRot>
                                    <p:animRot by="120000">
                                      <p:cBhvr>
                                        <p:cTn id="16" dur="200" fill="hold">
                                          <p:stCondLst>
                                            <p:cond delay="800"/>
                                          </p:stCondLst>
                                        </p:cTn>
                                        <p:tgtEl>
                                          <p:spTgt spid="12"/>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100" fill="hold">
                                          <p:stCondLst>
                                            <p:cond delay="0"/>
                                          </p:stCondLst>
                                        </p:cTn>
                                        <p:tgtEl>
                                          <p:spTgt spid="13"/>
                                        </p:tgtEl>
                                        <p:attrNameLst>
                                          <p:attrName>r</p:attrName>
                                        </p:attrNameLst>
                                      </p:cBhvr>
                                    </p:animRot>
                                    <p:animRot by="-240000">
                                      <p:cBhvr>
                                        <p:cTn id="19" dur="200" fill="hold">
                                          <p:stCondLst>
                                            <p:cond delay="200"/>
                                          </p:stCondLst>
                                        </p:cTn>
                                        <p:tgtEl>
                                          <p:spTgt spid="13"/>
                                        </p:tgtEl>
                                        <p:attrNameLst>
                                          <p:attrName>r</p:attrName>
                                        </p:attrNameLst>
                                      </p:cBhvr>
                                    </p:animRot>
                                    <p:animRot by="240000">
                                      <p:cBhvr>
                                        <p:cTn id="20" dur="200" fill="hold">
                                          <p:stCondLst>
                                            <p:cond delay="400"/>
                                          </p:stCondLst>
                                        </p:cTn>
                                        <p:tgtEl>
                                          <p:spTgt spid="13"/>
                                        </p:tgtEl>
                                        <p:attrNameLst>
                                          <p:attrName>r</p:attrName>
                                        </p:attrNameLst>
                                      </p:cBhvr>
                                    </p:animRot>
                                    <p:animRot by="-240000">
                                      <p:cBhvr>
                                        <p:cTn id="21" dur="200" fill="hold">
                                          <p:stCondLst>
                                            <p:cond delay="600"/>
                                          </p:stCondLst>
                                        </p:cTn>
                                        <p:tgtEl>
                                          <p:spTgt spid="13"/>
                                        </p:tgtEl>
                                        <p:attrNameLst>
                                          <p:attrName>r</p:attrName>
                                        </p:attrNameLst>
                                      </p:cBhvr>
                                    </p:animRot>
                                    <p:animRot by="120000">
                                      <p:cBhvr>
                                        <p:cTn id="22" dur="200" fill="hold">
                                          <p:stCondLst>
                                            <p:cond delay="800"/>
                                          </p:stCondLst>
                                        </p:cTn>
                                        <p:tgtEl>
                                          <p:spTgt spid="13"/>
                                        </p:tgtEl>
                                        <p:attrNameLst>
                                          <p:attrName>r</p:attrName>
                                        </p:attrNameLst>
                                      </p:cBhvr>
                                    </p:animRot>
                                  </p:childTnLst>
                                </p:cTn>
                              </p:par>
                              <p:par>
                                <p:cTn id="23" presetID="32" presetClass="emph" presetSubtype="0" repeatCount="indefinite" fill="hold" nodeType="withEffect">
                                  <p:stCondLst>
                                    <p:cond delay="0"/>
                                  </p:stCondLst>
                                  <p:childTnLst>
                                    <p:animRot by="120000">
                                      <p:cBhvr>
                                        <p:cTn id="24" dur="100" fill="hold">
                                          <p:stCondLst>
                                            <p:cond delay="0"/>
                                          </p:stCondLst>
                                        </p:cTn>
                                        <p:tgtEl>
                                          <p:spTgt spid="10"/>
                                        </p:tgtEl>
                                        <p:attrNameLst>
                                          <p:attrName>r</p:attrName>
                                        </p:attrNameLst>
                                      </p:cBhvr>
                                    </p:animRot>
                                    <p:animRot by="-240000">
                                      <p:cBhvr>
                                        <p:cTn id="25" dur="200" fill="hold">
                                          <p:stCondLst>
                                            <p:cond delay="200"/>
                                          </p:stCondLst>
                                        </p:cTn>
                                        <p:tgtEl>
                                          <p:spTgt spid="10"/>
                                        </p:tgtEl>
                                        <p:attrNameLst>
                                          <p:attrName>r</p:attrName>
                                        </p:attrNameLst>
                                      </p:cBhvr>
                                    </p:animRot>
                                    <p:animRot by="240000">
                                      <p:cBhvr>
                                        <p:cTn id="26" dur="200" fill="hold">
                                          <p:stCondLst>
                                            <p:cond delay="400"/>
                                          </p:stCondLst>
                                        </p:cTn>
                                        <p:tgtEl>
                                          <p:spTgt spid="10"/>
                                        </p:tgtEl>
                                        <p:attrNameLst>
                                          <p:attrName>r</p:attrName>
                                        </p:attrNameLst>
                                      </p:cBhvr>
                                    </p:animRot>
                                    <p:animRot by="-240000">
                                      <p:cBhvr>
                                        <p:cTn id="27" dur="200" fill="hold">
                                          <p:stCondLst>
                                            <p:cond delay="600"/>
                                          </p:stCondLst>
                                        </p:cTn>
                                        <p:tgtEl>
                                          <p:spTgt spid="10"/>
                                        </p:tgtEl>
                                        <p:attrNameLst>
                                          <p:attrName>r</p:attrName>
                                        </p:attrNameLst>
                                      </p:cBhvr>
                                    </p:animRot>
                                    <p:animRot by="120000">
                                      <p:cBhvr>
                                        <p:cTn id="28" dur="200" fill="hold">
                                          <p:stCondLst>
                                            <p:cond delay="800"/>
                                          </p:stCondLst>
                                        </p:cTn>
                                        <p:tgtEl>
                                          <p:spTgt spid="10"/>
                                        </p:tgtEl>
                                        <p:attrNameLst>
                                          <p:attrName>r</p:attrName>
                                        </p:attrNameLst>
                                      </p:cBhvr>
                                    </p:animRot>
                                  </p:childTnLst>
                                </p:cTn>
                              </p:par>
                              <p:par>
                                <p:cTn id="29" presetID="32" presetClass="emph" presetSubtype="0" repeatCount="indefinite" fill="hold" nodeType="withEffect">
                                  <p:stCondLst>
                                    <p:cond delay="0"/>
                                  </p:stCondLst>
                                  <p:childTnLst>
                                    <p:animRot by="120000">
                                      <p:cBhvr>
                                        <p:cTn id="30" dur="100" fill="hold">
                                          <p:stCondLst>
                                            <p:cond delay="0"/>
                                          </p:stCondLst>
                                        </p:cTn>
                                        <p:tgtEl>
                                          <p:spTgt spid="14"/>
                                        </p:tgtEl>
                                        <p:attrNameLst>
                                          <p:attrName>r</p:attrName>
                                        </p:attrNameLst>
                                      </p:cBhvr>
                                    </p:animRot>
                                    <p:animRot by="-240000">
                                      <p:cBhvr>
                                        <p:cTn id="31" dur="200" fill="hold">
                                          <p:stCondLst>
                                            <p:cond delay="200"/>
                                          </p:stCondLst>
                                        </p:cTn>
                                        <p:tgtEl>
                                          <p:spTgt spid="14"/>
                                        </p:tgtEl>
                                        <p:attrNameLst>
                                          <p:attrName>r</p:attrName>
                                        </p:attrNameLst>
                                      </p:cBhvr>
                                    </p:animRot>
                                    <p:animRot by="240000">
                                      <p:cBhvr>
                                        <p:cTn id="32" dur="200" fill="hold">
                                          <p:stCondLst>
                                            <p:cond delay="400"/>
                                          </p:stCondLst>
                                        </p:cTn>
                                        <p:tgtEl>
                                          <p:spTgt spid="14"/>
                                        </p:tgtEl>
                                        <p:attrNameLst>
                                          <p:attrName>r</p:attrName>
                                        </p:attrNameLst>
                                      </p:cBhvr>
                                    </p:animRot>
                                    <p:animRot by="-240000">
                                      <p:cBhvr>
                                        <p:cTn id="33" dur="200" fill="hold">
                                          <p:stCondLst>
                                            <p:cond delay="600"/>
                                          </p:stCondLst>
                                        </p:cTn>
                                        <p:tgtEl>
                                          <p:spTgt spid="14"/>
                                        </p:tgtEl>
                                        <p:attrNameLst>
                                          <p:attrName>r</p:attrName>
                                        </p:attrNameLst>
                                      </p:cBhvr>
                                    </p:animRot>
                                    <p:animRot by="120000">
                                      <p:cBhvr>
                                        <p:cTn id="34"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2" descr="See the source image">
            <a:extLst>
              <a:ext uri="{FF2B5EF4-FFF2-40B4-BE49-F238E27FC236}">
                <a16:creationId xmlns:a16="http://schemas.microsoft.com/office/drawing/2014/main" id="{1179B856-38BF-4709-8EA2-5FCD4B0690F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6667" r="8230" b="12302"/>
          <a:stretch/>
        </p:blipFill>
        <p:spPr bwMode="auto">
          <a:xfrm>
            <a:off x="0" y="262013"/>
            <a:ext cx="12192000" cy="6595987"/>
          </a:xfrm>
          <a:prstGeom prst="rect">
            <a:avLst/>
          </a:prstGeom>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82D8D2EC-039B-4C64-934C-948466DC3D72}"/>
              </a:ext>
            </a:extLst>
          </p:cNvPr>
          <p:cNvGrpSpPr/>
          <p:nvPr/>
        </p:nvGrpSpPr>
        <p:grpSpPr>
          <a:xfrm>
            <a:off x="321399" y="208635"/>
            <a:ext cx="10169751" cy="2651760"/>
            <a:chOff x="-178176" y="485185"/>
            <a:chExt cx="10169751" cy="2651760"/>
          </a:xfrm>
        </p:grpSpPr>
        <p:sp>
          <p:nvSpPr>
            <p:cNvPr id="5" name="Title 1">
              <a:extLst>
                <a:ext uri="{FF2B5EF4-FFF2-40B4-BE49-F238E27FC236}">
                  <a16:creationId xmlns:a16="http://schemas.microsoft.com/office/drawing/2014/main" id="{3E44C178-B369-4330-9BD9-AED67FBA97EF}"/>
                </a:ext>
              </a:extLst>
            </p:cNvPr>
            <p:cNvSpPr txBox="1">
              <a:spLocks/>
            </p:cNvSpPr>
            <p:nvPr/>
          </p:nvSpPr>
          <p:spPr>
            <a:xfrm>
              <a:off x="-178176" y="813486"/>
              <a:ext cx="6720808" cy="199515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List Formatting</a:t>
              </a:r>
            </a:p>
          </p:txBody>
        </p:sp>
        <p:sp>
          <p:nvSpPr>
            <p:cNvPr id="6" name="Text Placeholder 2">
              <a:extLst>
                <a:ext uri="{FF2B5EF4-FFF2-40B4-BE49-F238E27FC236}">
                  <a16:creationId xmlns:a16="http://schemas.microsoft.com/office/drawing/2014/main" id="{A3D76111-9D64-4B78-81C9-26CC8149306D}"/>
                </a:ext>
              </a:extLst>
            </p:cNvPr>
            <p:cNvSpPr txBox="1">
              <a:spLocks/>
            </p:cNvSpPr>
            <p:nvPr/>
          </p:nvSpPr>
          <p:spPr>
            <a:xfrm>
              <a:off x="7175040" y="1040239"/>
              <a:ext cx="2816535" cy="154165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2"/>
                  </a:solidFill>
                  <a:effectLst/>
                  <a:uLnTx/>
                  <a:uFillTx/>
                  <a:latin typeface="Segoe UI Semibold" panose="020B0702040204020203" pitchFamily="34" charset="0"/>
                  <a:cs typeface="Segoe UI Semibold" panose="020B0702040204020203" pitchFamily="34" charset="0"/>
                </a:rPr>
                <a:t>Declarative modern listview customization</a:t>
              </a:r>
            </a:p>
          </p:txBody>
        </p:sp>
        <p:cxnSp>
          <p:nvCxnSpPr>
            <p:cNvPr id="8" name="Straight Connector 7">
              <a:extLst>
                <a:ext uri="{FF2B5EF4-FFF2-40B4-BE49-F238E27FC236}">
                  <a16:creationId xmlns:a16="http://schemas.microsoft.com/office/drawing/2014/main" id="{4A504B60-2A80-43FB-8D38-393FE261D167}"/>
                </a:ext>
              </a:extLst>
            </p:cNvPr>
            <p:cNvCxnSpPr/>
            <p:nvPr/>
          </p:nvCxnSpPr>
          <p:spPr>
            <a:xfrm>
              <a:off x="6858836" y="485185"/>
              <a:ext cx="0" cy="265176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CA5D570A-313C-42E7-9D28-3FCB071F17C6}"/>
              </a:ext>
            </a:extLst>
          </p:cNvPr>
          <p:cNvGrpSpPr/>
          <p:nvPr/>
        </p:nvGrpSpPr>
        <p:grpSpPr>
          <a:xfrm>
            <a:off x="1477584" y="1966929"/>
            <a:ext cx="4753530" cy="1794363"/>
            <a:chOff x="1709060" y="2042346"/>
            <a:chExt cx="4182189" cy="1296730"/>
          </a:xfrm>
        </p:grpSpPr>
        <p:sp>
          <p:nvSpPr>
            <p:cNvPr id="11" name="Title 1">
              <a:extLst>
                <a:ext uri="{FF2B5EF4-FFF2-40B4-BE49-F238E27FC236}">
                  <a16:creationId xmlns:a16="http://schemas.microsoft.com/office/drawing/2014/main" id="{8DF82D04-69E8-40F5-A477-D39C90D191C5}"/>
                </a:ext>
              </a:extLst>
            </p:cNvPr>
            <p:cNvSpPr txBox="1">
              <a:spLocks/>
            </p:cNvSpPr>
            <p:nvPr/>
          </p:nvSpPr>
          <p:spPr>
            <a:xfrm>
              <a:off x="1709060" y="2042346"/>
              <a:ext cx="4182189" cy="1296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200" dirty="0">
                  <a:solidFill>
                    <a:srgbClr val="FFFFFF"/>
                  </a:solidFill>
                  <a:latin typeface="Segoe UI Semibold" panose="020B0702040204020203" pitchFamily="34" charset="0"/>
                  <a:cs typeface="Segoe UI Semibold" panose="020B0702040204020203" pitchFamily="34" charset="0"/>
                </a:rPr>
                <a:t>Column</a:t>
              </a:r>
              <a:r>
                <a:rPr kumimoji="0" lang="en-US" sz="32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Formatting</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200" dirty="0">
                  <a:solidFill>
                    <a:srgbClr val="FFFFFF"/>
                  </a:solidFill>
                  <a:latin typeface="Segoe UI Semibold" panose="020B0702040204020203" pitchFamily="34" charset="0"/>
                  <a:cs typeface="Segoe UI Semibold" panose="020B0702040204020203" pitchFamily="34" charset="0"/>
                </a:rPr>
                <a:t>View Formatting</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List Form Formatting</a:t>
              </a:r>
            </a:p>
          </p:txBody>
        </p:sp>
        <p:sp>
          <p:nvSpPr>
            <p:cNvPr id="12" name="Double Bracket 11">
              <a:extLst>
                <a:ext uri="{FF2B5EF4-FFF2-40B4-BE49-F238E27FC236}">
                  <a16:creationId xmlns:a16="http://schemas.microsoft.com/office/drawing/2014/main" id="{13F346AA-6F85-4816-B430-84C705A7A5DD}"/>
                </a:ext>
              </a:extLst>
            </p:cNvPr>
            <p:cNvSpPr/>
            <p:nvPr/>
          </p:nvSpPr>
          <p:spPr>
            <a:xfrm>
              <a:off x="1741012" y="2177369"/>
              <a:ext cx="4118284" cy="1026683"/>
            </a:xfrm>
            <a:prstGeom prst="bracketPair">
              <a:avLst>
                <a:gd name="adj" fmla="val 20066"/>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31843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D38A-647C-494E-9440-C805BF960EB6}"/>
              </a:ext>
            </a:extLst>
          </p:cNvPr>
          <p:cNvSpPr>
            <a:spLocks noGrp="1"/>
          </p:cNvSpPr>
          <p:nvPr>
            <p:ph type="title"/>
          </p:nvPr>
        </p:nvSpPr>
        <p:spPr/>
        <p:txBody>
          <a:bodyPr>
            <a:normAutofit/>
          </a:bodyPr>
          <a:lstStyle/>
          <a:p>
            <a:r>
              <a:rPr lang="en-US" sz="4000" dirty="0"/>
              <a:t>Column Formatting</a:t>
            </a:r>
          </a:p>
        </p:txBody>
      </p:sp>
      <p:sp>
        <p:nvSpPr>
          <p:cNvPr id="3" name="Content Placeholder 2">
            <a:extLst>
              <a:ext uri="{FF2B5EF4-FFF2-40B4-BE49-F238E27FC236}">
                <a16:creationId xmlns:a16="http://schemas.microsoft.com/office/drawing/2014/main" id="{1964F2F6-248A-4B46-9C50-8633B927E4D0}"/>
              </a:ext>
            </a:extLst>
          </p:cNvPr>
          <p:cNvSpPr>
            <a:spLocks noGrp="1"/>
          </p:cNvSpPr>
          <p:nvPr>
            <p:ph sz="half" idx="1"/>
          </p:nvPr>
        </p:nvSpPr>
        <p:spPr/>
        <p:txBody>
          <a:bodyPr>
            <a:normAutofit lnSpcReduction="10000"/>
          </a:bodyPr>
          <a:lstStyle/>
          <a:p>
            <a:r>
              <a:rPr lang="en-US" sz="3600" dirty="0"/>
              <a:t>JavaScript Object Notation (JSON)</a:t>
            </a:r>
          </a:p>
          <a:p>
            <a:r>
              <a:rPr lang="en-US" sz="3600" dirty="0"/>
              <a:t>Apply directly to list fields or site columns</a:t>
            </a:r>
          </a:p>
          <a:p>
            <a:pPr lvl="1"/>
            <a:r>
              <a:rPr lang="en-US" dirty="0"/>
              <a:t>Field Settings</a:t>
            </a:r>
          </a:p>
          <a:p>
            <a:pPr lvl="1"/>
            <a:r>
              <a:rPr lang="en-US" dirty="0"/>
              <a:t>Format this column menu</a:t>
            </a:r>
          </a:p>
          <a:p>
            <a:r>
              <a:rPr lang="en-US" dirty="0"/>
              <a:t>Stored with the </a:t>
            </a:r>
            <a:r>
              <a:rPr lang="en-US" b="1" dirty="0">
                <a:solidFill>
                  <a:schemeClr val="accent2"/>
                </a:solidFill>
              </a:rPr>
              <a:t>Field</a:t>
            </a:r>
          </a:p>
        </p:txBody>
      </p:sp>
      <p:pic>
        <p:nvPicPr>
          <p:cNvPr id="6" name="Picture 5">
            <a:extLst>
              <a:ext uri="{FF2B5EF4-FFF2-40B4-BE49-F238E27FC236}">
                <a16:creationId xmlns:a16="http://schemas.microsoft.com/office/drawing/2014/main" id="{EF143563-B862-4491-9ED5-A20C11C0B0E2}"/>
              </a:ext>
            </a:extLst>
          </p:cNvPr>
          <p:cNvPicPr>
            <a:picLocks noChangeAspect="1"/>
          </p:cNvPicPr>
          <p:nvPr/>
        </p:nvPicPr>
        <p:blipFill rotWithShape="1">
          <a:blip r:embed="rId2"/>
          <a:srcRect l="35544" t="29515"/>
          <a:stretch/>
        </p:blipFill>
        <p:spPr>
          <a:xfrm>
            <a:off x="6257564" y="143064"/>
            <a:ext cx="3448009" cy="255604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88FC2CD-9FFD-4E2E-B829-62715CA824C5}"/>
              </a:ext>
            </a:extLst>
          </p:cNvPr>
          <p:cNvPicPr>
            <a:picLocks noChangeAspect="1"/>
          </p:cNvPicPr>
          <p:nvPr/>
        </p:nvPicPr>
        <p:blipFill>
          <a:blip r:embed="rId3"/>
          <a:stretch>
            <a:fillRect/>
          </a:stretch>
        </p:blipFill>
        <p:spPr>
          <a:xfrm>
            <a:off x="8415163" y="1705116"/>
            <a:ext cx="3469639" cy="198798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68735E10-19D1-4C96-87FC-A0575BFD476E}"/>
              </a:ext>
            </a:extLst>
          </p:cNvPr>
          <p:cNvPicPr>
            <a:picLocks noChangeAspect="1"/>
          </p:cNvPicPr>
          <p:nvPr/>
        </p:nvPicPr>
        <p:blipFill>
          <a:blip r:embed="rId4"/>
          <a:stretch>
            <a:fillRect/>
          </a:stretch>
        </p:blipFill>
        <p:spPr>
          <a:xfrm>
            <a:off x="6707507" y="2847110"/>
            <a:ext cx="2490634" cy="3450277"/>
          </a:xfrm>
          <a:prstGeom prst="rect">
            <a:avLst/>
          </a:prstGeom>
          <a:ln>
            <a:noFill/>
          </a:ln>
          <a:effectLst>
            <a:outerShdw blurRad="190500" algn="tl" rotWithShape="0">
              <a:srgbClr val="000000">
                <a:alpha val="70000"/>
              </a:srgbClr>
            </a:outerShdw>
          </a:effectLst>
        </p:spPr>
      </p:pic>
      <p:pic>
        <p:nvPicPr>
          <p:cNvPr id="10" name="Graphic 9" descr="Back">
            <a:extLst>
              <a:ext uri="{FF2B5EF4-FFF2-40B4-BE49-F238E27FC236}">
                <a16:creationId xmlns:a16="http://schemas.microsoft.com/office/drawing/2014/main" id="{F882F38C-9FBE-4116-B689-C6C1B3137F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051306">
            <a:off x="8568856" y="4087253"/>
            <a:ext cx="1258571" cy="1258571"/>
          </a:xfrm>
          <a:prstGeom prst="rect">
            <a:avLst/>
          </a:prstGeom>
        </p:spPr>
      </p:pic>
      <p:sp>
        <p:nvSpPr>
          <p:cNvPr id="11" name="TextBox 10">
            <a:extLst>
              <a:ext uri="{FF2B5EF4-FFF2-40B4-BE49-F238E27FC236}">
                <a16:creationId xmlns:a16="http://schemas.microsoft.com/office/drawing/2014/main" id="{4E09627A-0DD1-41AD-9742-E2991D6CC248}"/>
              </a:ext>
            </a:extLst>
          </p:cNvPr>
          <p:cNvSpPr txBox="1"/>
          <p:nvPr/>
        </p:nvSpPr>
        <p:spPr>
          <a:xfrm>
            <a:off x="9795800" y="4456633"/>
            <a:ext cx="149134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a:ea typeface="+mn-ea"/>
                <a:cs typeface="+mn-cs"/>
              </a:rPr>
              <a:t>Paste Here</a:t>
            </a:r>
          </a:p>
        </p:txBody>
      </p:sp>
      <p:sp>
        <p:nvSpPr>
          <p:cNvPr id="4" name="TextBox 3">
            <a:extLst>
              <a:ext uri="{FF2B5EF4-FFF2-40B4-BE49-F238E27FC236}">
                <a16:creationId xmlns:a16="http://schemas.microsoft.com/office/drawing/2014/main" id="{959D65C9-BC19-433A-9B46-E673B260CBCB}"/>
              </a:ext>
            </a:extLst>
          </p:cNvPr>
          <p:cNvSpPr txBox="1"/>
          <p:nvPr/>
        </p:nvSpPr>
        <p:spPr>
          <a:xfrm>
            <a:off x="10459454" y="6019041"/>
            <a:ext cx="1732546" cy="400110"/>
          </a:xfrm>
          <a:prstGeom prst="rect">
            <a:avLst/>
          </a:prstGeom>
          <a:noFill/>
        </p:spPr>
        <p:txBody>
          <a:bodyPr wrap="square" rtlCol="0">
            <a:spAutoFit/>
          </a:bodyPr>
          <a:lstStyle/>
          <a:p>
            <a:pPr algn="r"/>
            <a:r>
              <a:rPr lang="en-US" sz="2000" dirty="0">
                <a:solidFill>
                  <a:schemeClr val="bg1"/>
                </a:solidFill>
              </a:rPr>
              <a:t>O365 &amp; 2019</a:t>
            </a:r>
          </a:p>
        </p:txBody>
      </p:sp>
    </p:spTree>
    <p:extLst>
      <p:ext uri="{BB962C8B-B14F-4D97-AF65-F5344CB8AC3E}">
        <p14:creationId xmlns:p14="http://schemas.microsoft.com/office/powerpoint/2010/main" val="3585316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84C346-CD41-4D32-88A1-9287E9746B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4917" y="2698725"/>
            <a:ext cx="2731105" cy="3304762"/>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33C4D38A-647C-494E-9440-C805BF960EB6}"/>
              </a:ext>
            </a:extLst>
          </p:cNvPr>
          <p:cNvSpPr>
            <a:spLocks noGrp="1"/>
          </p:cNvSpPr>
          <p:nvPr>
            <p:ph type="title"/>
          </p:nvPr>
        </p:nvSpPr>
        <p:spPr/>
        <p:txBody>
          <a:bodyPr>
            <a:normAutofit/>
          </a:bodyPr>
          <a:lstStyle/>
          <a:p>
            <a:r>
              <a:rPr lang="en-US" sz="4000" dirty="0"/>
              <a:t>Form Formatting</a:t>
            </a:r>
          </a:p>
        </p:txBody>
      </p:sp>
      <p:sp>
        <p:nvSpPr>
          <p:cNvPr id="3" name="Content Placeholder 2">
            <a:extLst>
              <a:ext uri="{FF2B5EF4-FFF2-40B4-BE49-F238E27FC236}">
                <a16:creationId xmlns:a16="http://schemas.microsoft.com/office/drawing/2014/main" id="{1964F2F6-248A-4B46-9C50-8633B927E4D0}"/>
              </a:ext>
            </a:extLst>
          </p:cNvPr>
          <p:cNvSpPr>
            <a:spLocks noGrp="1"/>
          </p:cNvSpPr>
          <p:nvPr>
            <p:ph sz="half" idx="1"/>
          </p:nvPr>
        </p:nvSpPr>
        <p:spPr/>
        <p:txBody>
          <a:bodyPr>
            <a:normAutofit/>
          </a:bodyPr>
          <a:lstStyle/>
          <a:p>
            <a:r>
              <a:rPr lang="en-US" dirty="0"/>
              <a:t>Header &amp; Footer</a:t>
            </a:r>
          </a:p>
          <a:p>
            <a:pPr lvl="1"/>
            <a:r>
              <a:rPr lang="en-US" sz="3200" b="1" dirty="0">
                <a:solidFill>
                  <a:schemeClr val="accent2"/>
                </a:solidFill>
              </a:rPr>
              <a:t>Superset</a:t>
            </a:r>
            <a:r>
              <a:rPr lang="en-US" sz="3200" dirty="0"/>
              <a:t> of Column Formatting</a:t>
            </a:r>
          </a:p>
          <a:p>
            <a:r>
              <a:rPr lang="en-US" sz="3600" dirty="0"/>
              <a:t>Body</a:t>
            </a:r>
          </a:p>
          <a:p>
            <a:pPr lvl="1"/>
            <a:r>
              <a:rPr lang="en-US" sz="3200" dirty="0"/>
              <a:t>JSON, but NOT Formatting</a:t>
            </a:r>
          </a:p>
          <a:p>
            <a:r>
              <a:rPr lang="en-US" dirty="0"/>
              <a:t>Stored with the </a:t>
            </a:r>
            <a:r>
              <a:rPr lang="en-US" b="1" dirty="0">
                <a:solidFill>
                  <a:schemeClr val="accent2"/>
                </a:solidFill>
              </a:rPr>
              <a:t>List</a:t>
            </a:r>
          </a:p>
        </p:txBody>
      </p:sp>
      <p:pic>
        <p:nvPicPr>
          <p:cNvPr id="10" name="Graphic 9" descr="Back">
            <a:extLst>
              <a:ext uri="{FF2B5EF4-FFF2-40B4-BE49-F238E27FC236}">
                <a16:creationId xmlns:a16="http://schemas.microsoft.com/office/drawing/2014/main" id="{F882F38C-9FBE-4116-B689-C6C1B3137F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51306">
            <a:off x="8967861" y="4230214"/>
            <a:ext cx="1258571" cy="1258571"/>
          </a:xfrm>
          <a:prstGeom prst="rect">
            <a:avLst/>
          </a:prstGeom>
        </p:spPr>
      </p:pic>
      <p:sp>
        <p:nvSpPr>
          <p:cNvPr id="11" name="TextBox 10">
            <a:extLst>
              <a:ext uri="{FF2B5EF4-FFF2-40B4-BE49-F238E27FC236}">
                <a16:creationId xmlns:a16="http://schemas.microsoft.com/office/drawing/2014/main" id="{4E09627A-0DD1-41AD-9742-E2991D6CC248}"/>
              </a:ext>
            </a:extLst>
          </p:cNvPr>
          <p:cNvSpPr txBox="1"/>
          <p:nvPr/>
        </p:nvSpPr>
        <p:spPr>
          <a:xfrm>
            <a:off x="10194805" y="4599594"/>
            <a:ext cx="149134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a:ea typeface="+mn-ea"/>
                <a:cs typeface="+mn-cs"/>
              </a:rPr>
              <a:t>Paste Here</a:t>
            </a:r>
          </a:p>
        </p:txBody>
      </p:sp>
      <p:pic>
        <p:nvPicPr>
          <p:cNvPr id="4" name="Picture 3">
            <a:extLst>
              <a:ext uri="{FF2B5EF4-FFF2-40B4-BE49-F238E27FC236}">
                <a16:creationId xmlns:a16="http://schemas.microsoft.com/office/drawing/2014/main" id="{70D2B8C5-7E95-4AF8-BFD9-1D4ED0BDD4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97126" y="431854"/>
            <a:ext cx="2171429" cy="1711915"/>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B6AFCFE-D13D-4BBA-AE19-E55EA3BCFD67}"/>
              </a:ext>
            </a:extLst>
          </p:cNvPr>
          <p:cNvSpPr txBox="1"/>
          <p:nvPr/>
        </p:nvSpPr>
        <p:spPr>
          <a:xfrm>
            <a:off x="10739336" y="0"/>
            <a:ext cx="1452664" cy="369332"/>
          </a:xfrm>
          <a:prstGeom prst="rect">
            <a:avLst/>
          </a:prstGeom>
          <a:noFill/>
        </p:spPr>
        <p:txBody>
          <a:bodyPr wrap="square" rtlCol="0">
            <a:spAutoFit/>
          </a:bodyPr>
          <a:lstStyle/>
          <a:p>
            <a:pPr algn="r"/>
            <a:r>
              <a:rPr lang="en-US" dirty="0">
                <a:solidFill>
                  <a:schemeClr val="bg1"/>
                </a:solidFill>
              </a:rPr>
              <a:t>Online Only</a:t>
            </a:r>
          </a:p>
        </p:txBody>
      </p:sp>
    </p:spTree>
    <p:extLst>
      <p:ext uri="{BB962C8B-B14F-4D97-AF65-F5344CB8AC3E}">
        <p14:creationId xmlns:p14="http://schemas.microsoft.com/office/powerpoint/2010/main" val="509988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5CC3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84C346-CD41-4D32-88A1-9287E9746B0F}"/>
              </a:ext>
            </a:extLst>
          </p:cNvPr>
          <p:cNvPicPr>
            <a:picLocks noChangeAspect="1"/>
          </p:cNvPicPr>
          <p:nvPr/>
        </p:nvPicPr>
        <p:blipFill>
          <a:blip r:embed="rId2"/>
          <a:stretch>
            <a:fillRect/>
          </a:stretch>
        </p:blipFill>
        <p:spPr>
          <a:xfrm>
            <a:off x="6741422" y="2698725"/>
            <a:ext cx="3038095" cy="3304762"/>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33C4D38A-647C-494E-9440-C805BF960EB6}"/>
              </a:ext>
            </a:extLst>
          </p:cNvPr>
          <p:cNvSpPr>
            <a:spLocks noGrp="1"/>
          </p:cNvSpPr>
          <p:nvPr>
            <p:ph type="title"/>
          </p:nvPr>
        </p:nvSpPr>
        <p:spPr/>
        <p:txBody>
          <a:bodyPr>
            <a:normAutofit/>
          </a:bodyPr>
          <a:lstStyle/>
          <a:p>
            <a:r>
              <a:rPr lang="en-US" sz="4000" dirty="0"/>
              <a:t>View Formatting</a:t>
            </a:r>
          </a:p>
        </p:txBody>
      </p:sp>
      <p:sp>
        <p:nvSpPr>
          <p:cNvPr id="3" name="Content Placeholder 2">
            <a:extLst>
              <a:ext uri="{FF2B5EF4-FFF2-40B4-BE49-F238E27FC236}">
                <a16:creationId xmlns:a16="http://schemas.microsoft.com/office/drawing/2014/main" id="{1964F2F6-248A-4B46-9C50-8633B927E4D0}"/>
              </a:ext>
            </a:extLst>
          </p:cNvPr>
          <p:cNvSpPr>
            <a:spLocks noGrp="1"/>
          </p:cNvSpPr>
          <p:nvPr>
            <p:ph sz="half" idx="1"/>
          </p:nvPr>
        </p:nvSpPr>
        <p:spPr/>
        <p:txBody>
          <a:bodyPr>
            <a:normAutofit fontScale="92500"/>
          </a:bodyPr>
          <a:lstStyle/>
          <a:p>
            <a:r>
              <a:rPr lang="en-US" sz="3600" b="1" dirty="0">
                <a:solidFill>
                  <a:schemeClr val="accent2"/>
                </a:solidFill>
              </a:rPr>
              <a:t>Superset</a:t>
            </a:r>
            <a:r>
              <a:rPr lang="en-US" sz="3600" dirty="0"/>
              <a:t> of Column Formatting</a:t>
            </a:r>
          </a:p>
          <a:p>
            <a:r>
              <a:rPr lang="en-US" sz="3600" dirty="0"/>
              <a:t>Apply directly to views</a:t>
            </a:r>
          </a:p>
          <a:p>
            <a:pPr lvl="1"/>
            <a:r>
              <a:rPr lang="en-US" dirty="0"/>
              <a:t>Format current view menu</a:t>
            </a:r>
          </a:p>
          <a:p>
            <a:r>
              <a:rPr lang="en-US" dirty="0"/>
              <a:t>Stored with the </a:t>
            </a:r>
            <a:r>
              <a:rPr lang="en-US" b="1" dirty="0">
                <a:solidFill>
                  <a:schemeClr val="accent2"/>
                </a:solidFill>
              </a:rPr>
              <a:t>View</a:t>
            </a:r>
          </a:p>
          <a:p>
            <a:r>
              <a:rPr lang="en-US" dirty="0"/>
              <a:t>Overrides Column Formats</a:t>
            </a:r>
            <a:r>
              <a:rPr lang="en-US" sz="2400" b="1" dirty="0">
                <a:solidFill>
                  <a:schemeClr val="accent2"/>
                </a:solidFill>
              </a:rPr>
              <a:t> (Row Formats)</a:t>
            </a:r>
            <a:endParaRPr lang="en-US" b="1" dirty="0">
              <a:solidFill>
                <a:schemeClr val="accent2"/>
              </a:solidFill>
            </a:endParaRPr>
          </a:p>
        </p:txBody>
      </p:sp>
      <p:pic>
        <p:nvPicPr>
          <p:cNvPr id="10" name="Graphic 9" descr="Back">
            <a:extLst>
              <a:ext uri="{FF2B5EF4-FFF2-40B4-BE49-F238E27FC236}">
                <a16:creationId xmlns:a16="http://schemas.microsoft.com/office/drawing/2014/main" id="{F882F38C-9FBE-4116-B689-C6C1B3137F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51306">
            <a:off x="8967861" y="4230214"/>
            <a:ext cx="1258571" cy="1258571"/>
          </a:xfrm>
          <a:prstGeom prst="rect">
            <a:avLst/>
          </a:prstGeom>
        </p:spPr>
      </p:pic>
      <p:sp>
        <p:nvSpPr>
          <p:cNvPr id="11" name="TextBox 10">
            <a:extLst>
              <a:ext uri="{FF2B5EF4-FFF2-40B4-BE49-F238E27FC236}">
                <a16:creationId xmlns:a16="http://schemas.microsoft.com/office/drawing/2014/main" id="{4E09627A-0DD1-41AD-9742-E2991D6CC248}"/>
              </a:ext>
            </a:extLst>
          </p:cNvPr>
          <p:cNvSpPr txBox="1"/>
          <p:nvPr/>
        </p:nvSpPr>
        <p:spPr>
          <a:xfrm>
            <a:off x="10194805" y="4599594"/>
            <a:ext cx="149134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a:ea typeface="+mn-ea"/>
                <a:cs typeface="+mn-cs"/>
              </a:rPr>
              <a:t>Paste Here</a:t>
            </a:r>
          </a:p>
        </p:txBody>
      </p:sp>
      <p:pic>
        <p:nvPicPr>
          <p:cNvPr id="4" name="Picture 3">
            <a:extLst>
              <a:ext uri="{FF2B5EF4-FFF2-40B4-BE49-F238E27FC236}">
                <a16:creationId xmlns:a16="http://schemas.microsoft.com/office/drawing/2014/main" id="{70D2B8C5-7E95-4AF8-BFD9-1D4ED0BDD4FF}"/>
              </a:ext>
            </a:extLst>
          </p:cNvPr>
          <p:cNvPicPr>
            <a:picLocks noChangeAspect="1"/>
          </p:cNvPicPr>
          <p:nvPr/>
        </p:nvPicPr>
        <p:blipFill>
          <a:blip r:embed="rId5"/>
          <a:stretch>
            <a:fillRect/>
          </a:stretch>
        </p:blipFill>
        <p:spPr>
          <a:xfrm>
            <a:off x="6197126" y="97336"/>
            <a:ext cx="2171429" cy="2380952"/>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5B6AFCFE-D13D-4BBA-AE19-E55EA3BCFD67}"/>
              </a:ext>
            </a:extLst>
          </p:cNvPr>
          <p:cNvSpPr txBox="1"/>
          <p:nvPr/>
        </p:nvSpPr>
        <p:spPr>
          <a:xfrm>
            <a:off x="10739336" y="0"/>
            <a:ext cx="1452664" cy="369332"/>
          </a:xfrm>
          <a:prstGeom prst="rect">
            <a:avLst/>
          </a:prstGeom>
          <a:noFill/>
        </p:spPr>
        <p:txBody>
          <a:bodyPr wrap="square" rtlCol="0">
            <a:spAutoFit/>
          </a:bodyPr>
          <a:lstStyle/>
          <a:p>
            <a:pPr algn="r"/>
            <a:r>
              <a:rPr lang="en-US" dirty="0">
                <a:solidFill>
                  <a:schemeClr val="bg1"/>
                </a:solidFill>
              </a:rPr>
              <a:t>Online Only</a:t>
            </a:r>
          </a:p>
        </p:txBody>
      </p:sp>
    </p:spTree>
    <p:extLst>
      <p:ext uri="{BB962C8B-B14F-4D97-AF65-F5344CB8AC3E}">
        <p14:creationId xmlns:p14="http://schemas.microsoft.com/office/powerpoint/2010/main" val="655547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07493-98D0-4FFF-AD21-C63B5D186363}"/>
              </a:ext>
            </a:extLst>
          </p:cNvPr>
          <p:cNvSpPr>
            <a:spLocks noGrp="1"/>
          </p:cNvSpPr>
          <p:nvPr>
            <p:ph type="title"/>
          </p:nvPr>
        </p:nvSpPr>
        <p:spPr/>
        <p:txBody>
          <a:bodyPr>
            <a:normAutofit/>
          </a:bodyPr>
          <a:lstStyle/>
          <a:p>
            <a:r>
              <a:rPr lang="en-US" dirty="0"/>
              <a:t>List Formatting Samples</a:t>
            </a:r>
          </a:p>
        </p:txBody>
      </p:sp>
      <p:sp>
        <p:nvSpPr>
          <p:cNvPr id="3" name="Content Placeholder 2">
            <a:extLst>
              <a:ext uri="{FF2B5EF4-FFF2-40B4-BE49-F238E27FC236}">
                <a16:creationId xmlns:a16="http://schemas.microsoft.com/office/drawing/2014/main" id="{697FD2BF-300A-43D4-8BE5-EEE8BFEFC2EF}"/>
              </a:ext>
            </a:extLst>
          </p:cNvPr>
          <p:cNvSpPr>
            <a:spLocks noGrp="1"/>
          </p:cNvSpPr>
          <p:nvPr>
            <p:ph idx="1"/>
          </p:nvPr>
        </p:nvSpPr>
        <p:spPr/>
        <p:txBody>
          <a:bodyPr>
            <a:normAutofit/>
          </a:bodyPr>
          <a:lstStyle/>
          <a:p>
            <a:r>
              <a:rPr lang="en-US" sz="2800" dirty="0"/>
              <a:t>200+ Sample Formats</a:t>
            </a:r>
          </a:p>
          <a:p>
            <a:r>
              <a:rPr lang="en-US" sz="2800" dirty="0"/>
              <a:t>Instructions &amp; Screenshots</a:t>
            </a:r>
          </a:p>
          <a:p>
            <a:r>
              <a:rPr lang="en-US" sz="2800" dirty="0"/>
              <a:t>Copy &amp; Paste directly from GitHub</a:t>
            </a:r>
          </a:p>
        </p:txBody>
      </p:sp>
      <p:sp>
        <p:nvSpPr>
          <p:cNvPr id="4" name="TextBox 3">
            <a:extLst>
              <a:ext uri="{FF2B5EF4-FFF2-40B4-BE49-F238E27FC236}">
                <a16:creationId xmlns:a16="http://schemas.microsoft.com/office/drawing/2014/main" id="{8241E1AE-B89D-45CA-A2CD-DF37783BDDE1}"/>
              </a:ext>
            </a:extLst>
          </p:cNvPr>
          <p:cNvSpPr txBox="1"/>
          <p:nvPr/>
        </p:nvSpPr>
        <p:spPr>
          <a:xfrm>
            <a:off x="0" y="5643139"/>
            <a:ext cx="12192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A80000"/>
                </a:solidFill>
                <a:effectLst/>
                <a:uLnTx/>
                <a:uFillTx/>
                <a:latin typeface="Segoe UI"/>
                <a:ea typeface="+mn-ea"/>
                <a:cs typeface="+mn-cs"/>
              </a:rPr>
              <a:t>Aka.ms/List-Formatting</a:t>
            </a:r>
          </a:p>
        </p:txBody>
      </p:sp>
      <p:pic>
        <p:nvPicPr>
          <p:cNvPr id="1026" name="Picture 2" descr="screenshot of the sample">
            <a:extLst>
              <a:ext uri="{FF2B5EF4-FFF2-40B4-BE49-F238E27FC236}">
                <a16:creationId xmlns:a16="http://schemas.microsoft.com/office/drawing/2014/main" id="{90018678-4197-4D64-9E21-3042D6B654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125"/>
          <a:stretch/>
        </p:blipFill>
        <p:spPr bwMode="auto">
          <a:xfrm>
            <a:off x="3074800" y="2858660"/>
            <a:ext cx="1530408"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of the sample">
            <a:extLst>
              <a:ext uri="{FF2B5EF4-FFF2-40B4-BE49-F238E27FC236}">
                <a16:creationId xmlns:a16="http://schemas.microsoft.com/office/drawing/2014/main" id="{1064691E-1688-4BCC-B05F-8692A75D9E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382"/>
          <a:stretch/>
        </p:blipFill>
        <p:spPr bwMode="auto">
          <a:xfrm>
            <a:off x="4691792" y="2880694"/>
            <a:ext cx="994897" cy="2377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reenshot of the sample">
            <a:extLst>
              <a:ext uri="{FF2B5EF4-FFF2-40B4-BE49-F238E27FC236}">
                <a16:creationId xmlns:a16="http://schemas.microsoft.com/office/drawing/2014/main" id="{F9C0754B-3646-44D2-B42F-6489F3784C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356" y="2858660"/>
            <a:ext cx="12516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creenshot of the sample">
            <a:extLst>
              <a:ext uri="{FF2B5EF4-FFF2-40B4-BE49-F238E27FC236}">
                <a16:creationId xmlns:a16="http://schemas.microsoft.com/office/drawing/2014/main" id="{9D8DF272-BDDD-4D6F-AF81-5CA520AFB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737" y="2902728"/>
            <a:ext cx="1552575" cy="27755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lternating Rows">
            <a:extLst>
              <a:ext uri="{FF2B5EF4-FFF2-40B4-BE49-F238E27FC236}">
                <a16:creationId xmlns:a16="http://schemas.microsoft.com/office/drawing/2014/main" id="{ED57E53A-DE65-4D94-98BB-BE82294203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11674" r="-627" b="8161"/>
          <a:stretch/>
        </p:blipFill>
        <p:spPr bwMode="auto">
          <a:xfrm>
            <a:off x="8922895" y="2858660"/>
            <a:ext cx="2956175" cy="27193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creenshot of the sample">
            <a:extLst>
              <a:ext uri="{FF2B5EF4-FFF2-40B4-BE49-F238E27FC236}">
                <a16:creationId xmlns:a16="http://schemas.microsoft.com/office/drawing/2014/main" id="{EC502AE7-7726-4DCB-B0A3-9890018916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6782"/>
          <a:stretch/>
        </p:blipFill>
        <p:spPr bwMode="auto">
          <a:xfrm>
            <a:off x="10065381" y="1032950"/>
            <a:ext cx="1842504" cy="16767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screenshot of the sample">
            <a:extLst>
              <a:ext uri="{FF2B5EF4-FFF2-40B4-BE49-F238E27FC236}">
                <a16:creationId xmlns:a16="http://schemas.microsoft.com/office/drawing/2014/main" id="{837C7728-45DE-463E-9400-1CF1CAF64A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8093"/>
          <a:stretch/>
        </p:blipFill>
        <p:spPr bwMode="auto">
          <a:xfrm>
            <a:off x="5817341" y="2825610"/>
            <a:ext cx="1349306" cy="27193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creenshot of the sample">
            <a:extLst>
              <a:ext uri="{FF2B5EF4-FFF2-40B4-BE49-F238E27FC236}">
                <a16:creationId xmlns:a16="http://schemas.microsoft.com/office/drawing/2014/main" id="{DBB19EDC-C06C-46A0-80D1-091C978AF41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1245"/>
          <a:stretch/>
        </p:blipFill>
        <p:spPr bwMode="auto">
          <a:xfrm>
            <a:off x="1611540" y="2825609"/>
            <a:ext cx="1376676" cy="276559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59000BD-57F3-4CD1-8717-BFA70DE24A2A}"/>
              </a:ext>
            </a:extLst>
          </p:cNvPr>
          <p:cNvGrpSpPr/>
          <p:nvPr/>
        </p:nvGrpSpPr>
        <p:grpSpPr>
          <a:xfrm>
            <a:off x="6613018" y="1007225"/>
            <a:ext cx="3160227" cy="1732802"/>
            <a:chOff x="7734057" y="1138177"/>
            <a:chExt cx="3160227" cy="1732802"/>
          </a:xfrm>
        </p:grpSpPr>
        <p:pic>
          <p:nvPicPr>
            <p:cNvPr id="5" name="Picture 2" descr="Color status field">
              <a:extLst>
                <a:ext uri="{FF2B5EF4-FFF2-40B4-BE49-F238E27FC236}">
                  <a16:creationId xmlns:a16="http://schemas.microsoft.com/office/drawing/2014/main" id="{58CD005C-7208-4A61-8B63-BFCE6832987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338" r="49595"/>
            <a:stretch/>
          </p:blipFill>
          <p:spPr bwMode="auto">
            <a:xfrm>
              <a:off x="7734057" y="1138177"/>
              <a:ext cx="3118093" cy="9855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lor status field">
              <a:extLst>
                <a:ext uri="{FF2B5EF4-FFF2-40B4-BE49-F238E27FC236}">
                  <a16:creationId xmlns:a16="http://schemas.microsoft.com/office/drawing/2014/main" id="{C0F6BD71-A8F0-49BE-A680-73D4E81EB5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553" t="10664" r="437" b="9132"/>
            <a:stretch/>
          </p:blipFill>
          <p:spPr bwMode="auto">
            <a:xfrm>
              <a:off x="7862428" y="2044701"/>
              <a:ext cx="3031856" cy="8262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106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34"/>
                                        </p:tgtEl>
                                        <p:attrNameLst>
                                          <p:attrName>style.visibility</p:attrName>
                                        </p:attrNameLst>
                                      </p:cBhvr>
                                      <p:to>
                                        <p:strVal val="visible"/>
                                      </p:to>
                                    </p:set>
                                    <p:animEffect transition="in" filter="fade">
                                      <p:cBhvr>
                                        <p:cTn id="35" dur="500"/>
                                        <p:tgtEl>
                                          <p:spTgt spid="103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6CD0DDD-0D51-4A39-886E-2DE0C78D46C4}"/>
              </a:ext>
            </a:extLst>
          </p:cNvPr>
          <p:cNvPicPr>
            <a:picLocks noChangeAspect="1"/>
          </p:cNvPicPr>
          <p:nvPr/>
        </p:nvPicPr>
        <p:blipFill>
          <a:blip r:embed="rId2"/>
          <a:stretch>
            <a:fillRect/>
          </a:stretch>
        </p:blipFill>
        <p:spPr>
          <a:xfrm>
            <a:off x="1584250" y="322655"/>
            <a:ext cx="9427970" cy="5865493"/>
          </a:xfrm>
          <a:prstGeom prst="rect">
            <a:avLst/>
          </a:prstGeom>
        </p:spPr>
      </p:pic>
    </p:spTree>
    <p:extLst>
      <p:ext uri="{BB962C8B-B14F-4D97-AF65-F5344CB8AC3E}">
        <p14:creationId xmlns:p14="http://schemas.microsoft.com/office/powerpoint/2010/main" val="307252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onnector: Elbow 25">
            <a:extLst>
              <a:ext uri="{FF2B5EF4-FFF2-40B4-BE49-F238E27FC236}">
                <a16:creationId xmlns:a16="http://schemas.microsoft.com/office/drawing/2014/main" id="{A1B2648D-8649-49C8-BB6A-A5338ADD272E}"/>
              </a:ext>
            </a:extLst>
          </p:cNvPr>
          <p:cNvCxnSpPr>
            <a:cxnSpLocks/>
          </p:cNvCxnSpPr>
          <p:nvPr/>
        </p:nvCxnSpPr>
        <p:spPr>
          <a:xfrm rot="16200000" flipH="1">
            <a:off x="1324084" y="4371913"/>
            <a:ext cx="2031526" cy="1193336"/>
          </a:xfrm>
          <a:prstGeom prst="bentConnector3">
            <a:avLst>
              <a:gd name="adj1" fmla="val 99217"/>
            </a:avLst>
          </a:prstGeom>
          <a:ln w="76200">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FDFAC5B-1C27-413C-A90E-E1E13D660C6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6000" contrast="-40000"/>
                    </a14:imgEffect>
                  </a14:imgLayer>
                </a14:imgProps>
              </a:ext>
            </a:extLst>
          </a:blip>
          <a:stretch>
            <a:fillRect/>
          </a:stretch>
        </p:blipFill>
        <p:spPr>
          <a:xfrm>
            <a:off x="346201" y="-746938"/>
            <a:ext cx="11951201" cy="7437520"/>
          </a:xfrm>
          <a:prstGeom prst="rect">
            <a:avLst/>
          </a:prstGeom>
          <a:effectLst>
            <a:outerShdw blurRad="63500" sx="102000" sy="102000" algn="ctr" rotWithShape="0">
              <a:prstClr val="black">
                <a:alpha val="40000"/>
              </a:prstClr>
            </a:outerShdw>
          </a:effectLst>
          <a:scene3d>
            <a:camera prst="isometricOffAxis1Top">
              <a:rot lat="18908237" lon="18642840" rev="2910000"/>
            </a:camera>
            <a:lightRig rig="threePt" dir="t"/>
          </a:scene3d>
          <a:sp3d/>
        </p:spPr>
      </p:pic>
      <p:cxnSp>
        <p:nvCxnSpPr>
          <p:cNvPr id="41" name="Connector: Elbow 40">
            <a:extLst>
              <a:ext uri="{FF2B5EF4-FFF2-40B4-BE49-F238E27FC236}">
                <a16:creationId xmlns:a16="http://schemas.microsoft.com/office/drawing/2014/main" id="{D19A5CCB-8269-4854-B9EB-21533D40B330}"/>
              </a:ext>
            </a:extLst>
          </p:cNvPr>
          <p:cNvCxnSpPr>
            <a:cxnSpLocks/>
          </p:cNvCxnSpPr>
          <p:nvPr/>
        </p:nvCxnSpPr>
        <p:spPr>
          <a:xfrm rot="5400000" flipH="1" flipV="1">
            <a:off x="9149552" y="854758"/>
            <a:ext cx="1323787" cy="959734"/>
          </a:xfrm>
          <a:prstGeom prst="bentConnector3">
            <a:avLst>
              <a:gd name="adj1" fmla="val 101645"/>
            </a:avLst>
          </a:prstGeom>
          <a:ln w="76200">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D45FC2F-07CE-4CDC-95B9-F3CBD6529109}"/>
              </a:ext>
            </a:extLst>
          </p:cNvPr>
          <p:cNvCxnSpPr>
            <a:cxnSpLocks/>
          </p:cNvCxnSpPr>
          <p:nvPr/>
        </p:nvCxnSpPr>
        <p:spPr>
          <a:xfrm>
            <a:off x="4449958" y="5083986"/>
            <a:ext cx="1030248" cy="486979"/>
          </a:xfrm>
          <a:prstGeom prst="bentConnector3">
            <a:avLst>
              <a:gd name="adj1" fmla="val 3549"/>
            </a:avLst>
          </a:prstGeom>
          <a:ln w="76200">
            <a:solidFill>
              <a:schemeClr val="tx1">
                <a:lumMod val="75000"/>
                <a:lumOff val="2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A2311A7-6257-4AE9-84C2-84E3BAAC6412}"/>
              </a:ext>
            </a:extLst>
          </p:cNvPr>
          <p:cNvPicPr>
            <a:picLocks noChangeAspect="1"/>
          </p:cNvPicPr>
          <p:nvPr/>
        </p:nvPicPr>
        <p:blipFill rotWithShape="1">
          <a:blip r:embed="rId4">
            <a:extLst>
              <a:ext uri="{28A0092B-C50C-407E-A947-70E740481C1C}">
                <a14:useLocalDpi xmlns:a14="http://schemas.microsoft.com/office/drawing/2010/main" val="0"/>
              </a:ext>
            </a:extLst>
          </a:blip>
          <a:srcRect l="13157" r="19429" b="25011"/>
          <a:stretch/>
        </p:blipFill>
        <p:spPr>
          <a:xfrm>
            <a:off x="2190537" y="1958939"/>
            <a:ext cx="10001463" cy="3537200"/>
          </a:xfrm>
          <a:prstGeom prst="rect">
            <a:avLst/>
          </a:prstGeom>
          <a:effectLst>
            <a:outerShdw blurRad="63500" sx="102000" sy="102000" algn="ctr" rotWithShape="0">
              <a:prstClr val="black">
                <a:alpha val="40000"/>
              </a:prstClr>
            </a:outerShdw>
          </a:effectLst>
          <a:scene3d>
            <a:camera prst="orthographicFront">
              <a:rot lat="18906000" lon="18642000" rev="2910000"/>
            </a:camera>
            <a:lightRig rig="threePt" dir="t"/>
          </a:scene3d>
          <a:sp3d z="38100"/>
        </p:spPr>
      </p:pic>
      <p:cxnSp>
        <p:nvCxnSpPr>
          <p:cNvPr id="34" name="Connector: Elbow 33">
            <a:extLst>
              <a:ext uri="{FF2B5EF4-FFF2-40B4-BE49-F238E27FC236}">
                <a16:creationId xmlns:a16="http://schemas.microsoft.com/office/drawing/2014/main" id="{BBB64A8B-6A54-4CE2-890C-7AA09F7D9BD9}"/>
              </a:ext>
            </a:extLst>
          </p:cNvPr>
          <p:cNvCxnSpPr>
            <a:cxnSpLocks/>
          </p:cNvCxnSpPr>
          <p:nvPr/>
        </p:nvCxnSpPr>
        <p:spPr>
          <a:xfrm>
            <a:off x="6340233" y="4441047"/>
            <a:ext cx="1120892" cy="779082"/>
          </a:xfrm>
          <a:prstGeom prst="bentConnector3">
            <a:avLst>
              <a:gd name="adj1" fmla="val 2731"/>
            </a:avLst>
          </a:prstGeom>
          <a:ln w="76200">
            <a:solidFill>
              <a:schemeClr val="accent1">
                <a:lumMod val="7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0A795AC-34D8-476E-88BB-7A880AF79F72}"/>
              </a:ext>
            </a:extLst>
          </p:cNvPr>
          <p:cNvPicPr>
            <a:picLocks noChangeAspect="1"/>
          </p:cNvPicPr>
          <p:nvPr/>
        </p:nvPicPr>
        <p:blipFill>
          <a:blip r:embed="rId5"/>
          <a:stretch>
            <a:fillRect/>
          </a:stretch>
        </p:blipFill>
        <p:spPr>
          <a:xfrm>
            <a:off x="712437" y="2408417"/>
            <a:ext cx="10606307" cy="563405"/>
          </a:xfrm>
          <a:prstGeom prst="rect">
            <a:avLst/>
          </a:prstGeom>
          <a:effectLst>
            <a:outerShdw blurRad="63500" sx="102000" sy="102000" algn="ctr" rotWithShape="0">
              <a:prstClr val="black">
                <a:alpha val="40000"/>
              </a:prstClr>
            </a:outerShdw>
          </a:effectLst>
          <a:scene3d>
            <a:camera prst="orthographicFront">
              <a:rot lat="18906000" lon="18642000" rev="2910000"/>
            </a:camera>
            <a:lightRig rig="threePt" dir="t"/>
          </a:scene3d>
          <a:sp3d z="76200"/>
        </p:spPr>
      </p:pic>
      <p:pic>
        <p:nvPicPr>
          <p:cNvPr id="12" name="Picture 11">
            <a:extLst>
              <a:ext uri="{FF2B5EF4-FFF2-40B4-BE49-F238E27FC236}">
                <a16:creationId xmlns:a16="http://schemas.microsoft.com/office/drawing/2014/main" id="{C0E95777-D120-4B1A-9E67-B0766BB5A993}"/>
              </a:ext>
            </a:extLst>
          </p:cNvPr>
          <p:cNvPicPr>
            <a:picLocks noChangeAspect="1"/>
          </p:cNvPicPr>
          <p:nvPr/>
        </p:nvPicPr>
        <p:blipFill rotWithShape="1">
          <a:blip r:embed="rId6"/>
          <a:srcRect r="90328"/>
          <a:stretch/>
        </p:blipFill>
        <p:spPr>
          <a:xfrm>
            <a:off x="3216412" y="2591324"/>
            <a:ext cx="953649" cy="3330909"/>
          </a:xfrm>
          <a:prstGeom prst="rect">
            <a:avLst/>
          </a:prstGeom>
          <a:effectLst>
            <a:outerShdw blurRad="63500" sx="102000" sy="102000" algn="ctr" rotWithShape="0">
              <a:prstClr val="black">
                <a:alpha val="40000"/>
              </a:prstClr>
            </a:outerShdw>
          </a:effectLst>
          <a:scene3d>
            <a:camera prst="orthographicFront">
              <a:rot lat="18906000" lon="18642000" rev="2910000"/>
            </a:camera>
            <a:lightRig rig="threePt" dir="t"/>
          </a:scene3d>
          <a:sp3d z="114300"/>
        </p:spPr>
      </p:pic>
      <p:pic>
        <p:nvPicPr>
          <p:cNvPr id="14" name="Picture 13">
            <a:extLst>
              <a:ext uri="{FF2B5EF4-FFF2-40B4-BE49-F238E27FC236}">
                <a16:creationId xmlns:a16="http://schemas.microsoft.com/office/drawing/2014/main" id="{83798479-081F-4CA6-9FD4-1366513E71B4}"/>
              </a:ext>
            </a:extLst>
          </p:cNvPr>
          <p:cNvPicPr>
            <a:picLocks noChangeAspect="1"/>
          </p:cNvPicPr>
          <p:nvPr/>
        </p:nvPicPr>
        <p:blipFill rotWithShape="1">
          <a:blip r:embed="rId6"/>
          <a:srcRect l="17723" r="64647"/>
          <a:stretch/>
        </p:blipFill>
        <p:spPr>
          <a:xfrm>
            <a:off x="4451141" y="2334957"/>
            <a:ext cx="1738365" cy="3330909"/>
          </a:xfrm>
          <a:prstGeom prst="rect">
            <a:avLst/>
          </a:prstGeom>
          <a:effectLst>
            <a:outerShdw blurRad="63500" sx="102000" sy="102000" algn="ctr" rotWithShape="0">
              <a:prstClr val="black">
                <a:alpha val="40000"/>
              </a:prstClr>
            </a:outerShdw>
          </a:effectLst>
          <a:scene3d>
            <a:camera prst="orthographicFront">
              <a:rot lat="18906000" lon="18642000" rev="2910000"/>
            </a:camera>
            <a:lightRig rig="threePt" dir="t"/>
          </a:scene3d>
          <a:sp3d z="114300"/>
        </p:spPr>
      </p:pic>
      <p:pic>
        <p:nvPicPr>
          <p:cNvPr id="15" name="Picture 14">
            <a:extLst>
              <a:ext uri="{FF2B5EF4-FFF2-40B4-BE49-F238E27FC236}">
                <a16:creationId xmlns:a16="http://schemas.microsoft.com/office/drawing/2014/main" id="{5BE9F82A-51E6-49B1-A008-10AF1ECC4027}"/>
              </a:ext>
            </a:extLst>
          </p:cNvPr>
          <p:cNvPicPr>
            <a:picLocks noChangeAspect="1"/>
          </p:cNvPicPr>
          <p:nvPr/>
        </p:nvPicPr>
        <p:blipFill rotWithShape="1">
          <a:blip r:embed="rId6"/>
          <a:srcRect l="36983" r="48240"/>
          <a:stretch/>
        </p:blipFill>
        <p:spPr>
          <a:xfrm>
            <a:off x="6034083" y="2104219"/>
            <a:ext cx="1457012" cy="3330909"/>
          </a:xfrm>
          <a:prstGeom prst="rect">
            <a:avLst/>
          </a:prstGeom>
          <a:effectLst>
            <a:outerShdw blurRad="63500" sx="102000" sy="102000" algn="ctr" rotWithShape="0">
              <a:prstClr val="black">
                <a:alpha val="40000"/>
              </a:prstClr>
            </a:outerShdw>
          </a:effectLst>
          <a:scene3d>
            <a:camera prst="orthographicFront">
              <a:rot lat="18906000" lon="18642000" rev="2910000"/>
            </a:camera>
            <a:lightRig rig="threePt" dir="t"/>
          </a:scene3d>
          <a:sp3d z="114300"/>
        </p:spPr>
      </p:pic>
      <p:pic>
        <p:nvPicPr>
          <p:cNvPr id="16" name="Picture 15">
            <a:extLst>
              <a:ext uri="{FF2B5EF4-FFF2-40B4-BE49-F238E27FC236}">
                <a16:creationId xmlns:a16="http://schemas.microsoft.com/office/drawing/2014/main" id="{967151A5-9CB1-4D12-B573-87684DA1F39D}"/>
              </a:ext>
            </a:extLst>
          </p:cNvPr>
          <p:cNvPicPr>
            <a:picLocks noChangeAspect="1"/>
          </p:cNvPicPr>
          <p:nvPr/>
        </p:nvPicPr>
        <p:blipFill rotWithShape="1">
          <a:blip r:embed="rId6"/>
          <a:srcRect l="53391" r="33259"/>
          <a:stretch/>
        </p:blipFill>
        <p:spPr>
          <a:xfrm>
            <a:off x="7425736" y="1867005"/>
            <a:ext cx="1316335" cy="3330909"/>
          </a:xfrm>
          <a:prstGeom prst="rect">
            <a:avLst/>
          </a:prstGeom>
          <a:effectLst>
            <a:outerShdw blurRad="63500" sx="102000" sy="102000" algn="ctr" rotWithShape="0">
              <a:prstClr val="black">
                <a:alpha val="40000"/>
              </a:prstClr>
            </a:outerShdw>
          </a:effectLst>
          <a:scene3d>
            <a:camera prst="orthographicFront">
              <a:rot lat="18906000" lon="18642000" rev="2910000"/>
            </a:camera>
            <a:lightRig rig="threePt" dir="t"/>
          </a:scene3d>
          <a:sp3d z="114300"/>
        </p:spPr>
      </p:pic>
      <p:pic>
        <p:nvPicPr>
          <p:cNvPr id="17" name="Picture 16">
            <a:extLst>
              <a:ext uri="{FF2B5EF4-FFF2-40B4-BE49-F238E27FC236}">
                <a16:creationId xmlns:a16="http://schemas.microsoft.com/office/drawing/2014/main" id="{3223C91A-5281-4BDC-9832-3CDE09FEA98C}"/>
              </a:ext>
            </a:extLst>
          </p:cNvPr>
          <p:cNvPicPr>
            <a:picLocks noChangeAspect="1"/>
          </p:cNvPicPr>
          <p:nvPr/>
        </p:nvPicPr>
        <p:blipFill rotWithShape="1">
          <a:blip r:embed="rId6"/>
          <a:srcRect l="69186" r="21914"/>
          <a:stretch/>
        </p:blipFill>
        <p:spPr>
          <a:xfrm>
            <a:off x="8892798" y="1666037"/>
            <a:ext cx="877561" cy="3330909"/>
          </a:xfrm>
          <a:prstGeom prst="rect">
            <a:avLst/>
          </a:prstGeom>
          <a:effectLst>
            <a:outerShdw blurRad="63500" sx="102000" sy="102000" algn="ctr" rotWithShape="0">
              <a:prstClr val="black">
                <a:alpha val="40000"/>
              </a:prstClr>
            </a:outerShdw>
          </a:effectLst>
          <a:scene3d>
            <a:camera prst="orthographicFront">
              <a:rot lat="18906000" lon="18642000" rev="2910000"/>
            </a:camera>
            <a:lightRig rig="threePt" dir="t"/>
          </a:scene3d>
          <a:sp3d z="114300"/>
        </p:spPr>
      </p:pic>
      <p:pic>
        <p:nvPicPr>
          <p:cNvPr id="18" name="Picture 17">
            <a:extLst>
              <a:ext uri="{FF2B5EF4-FFF2-40B4-BE49-F238E27FC236}">
                <a16:creationId xmlns:a16="http://schemas.microsoft.com/office/drawing/2014/main" id="{BDAD0658-1D33-4385-B360-AD18788D0B10}"/>
              </a:ext>
            </a:extLst>
          </p:cNvPr>
          <p:cNvPicPr>
            <a:picLocks noChangeAspect="1"/>
          </p:cNvPicPr>
          <p:nvPr/>
        </p:nvPicPr>
        <p:blipFill rotWithShape="1">
          <a:blip r:embed="rId6"/>
          <a:srcRect l="87122" r="3209"/>
          <a:stretch/>
        </p:blipFill>
        <p:spPr>
          <a:xfrm>
            <a:off x="10158891" y="1434924"/>
            <a:ext cx="953386" cy="3330909"/>
          </a:xfrm>
          <a:prstGeom prst="rect">
            <a:avLst/>
          </a:prstGeom>
          <a:effectLst>
            <a:outerShdw blurRad="63500" sx="102000" sy="102000" algn="ctr" rotWithShape="0">
              <a:prstClr val="black">
                <a:alpha val="40000"/>
              </a:prstClr>
            </a:outerShdw>
          </a:effectLst>
          <a:scene3d>
            <a:camera prst="orthographicFront">
              <a:rot lat="18906000" lon="18642000" rev="2910000"/>
            </a:camera>
            <a:lightRig rig="threePt" dir="t"/>
          </a:scene3d>
          <a:sp3d z="114300"/>
        </p:spPr>
      </p:pic>
      <p:cxnSp>
        <p:nvCxnSpPr>
          <p:cNvPr id="37" name="Connector: Elbow 36">
            <a:extLst>
              <a:ext uri="{FF2B5EF4-FFF2-40B4-BE49-F238E27FC236}">
                <a16:creationId xmlns:a16="http://schemas.microsoft.com/office/drawing/2014/main" id="{57A5EB35-FAFD-4639-A32B-15BD25207B60}"/>
              </a:ext>
            </a:extLst>
          </p:cNvPr>
          <p:cNvCxnSpPr>
            <a:cxnSpLocks/>
          </p:cNvCxnSpPr>
          <p:nvPr/>
        </p:nvCxnSpPr>
        <p:spPr>
          <a:xfrm rot="16200000" flipH="1">
            <a:off x="8669503" y="3508409"/>
            <a:ext cx="1735041" cy="847160"/>
          </a:xfrm>
          <a:prstGeom prst="bentConnector3">
            <a:avLst>
              <a:gd name="adj1" fmla="val 100239"/>
            </a:avLst>
          </a:prstGeom>
          <a:ln w="76200">
            <a:solidFill>
              <a:schemeClr val="accent5"/>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E13BC0D-C9BA-42DA-BEF7-B9C7E3B350FA}"/>
              </a:ext>
            </a:extLst>
          </p:cNvPr>
          <p:cNvPicPr>
            <a:picLocks noChangeAspect="1"/>
          </p:cNvPicPr>
          <p:nvPr/>
        </p:nvPicPr>
        <p:blipFill>
          <a:blip r:embed="rId7">
            <a:duotone>
              <a:prstClr val="black"/>
              <a:schemeClr val="accent5">
                <a:tint val="45000"/>
                <a:satMod val="400000"/>
              </a:schemeClr>
            </a:duotone>
            <a:alphaModFix amt="70000"/>
            <a:extLst>
              <a:ext uri="{BEBA8EAE-BF5A-486C-A8C5-ECC9F3942E4B}">
                <a14:imgProps xmlns:a14="http://schemas.microsoft.com/office/drawing/2010/main">
                  <a14:imgLayer r:embed="rId8">
                    <a14:imgEffect>
                      <a14:artisticGlowDiffused/>
                    </a14:imgEffect>
                    <a14:imgEffect>
                      <a14:brightnessContrast bright="-40000" contrast="-40000"/>
                    </a14:imgEffect>
                  </a14:imgLayer>
                </a14:imgProps>
              </a:ext>
            </a:extLst>
          </a:blip>
          <a:stretch>
            <a:fillRect/>
          </a:stretch>
        </p:blipFill>
        <p:spPr>
          <a:xfrm>
            <a:off x="1459435" y="3239760"/>
            <a:ext cx="10606307" cy="563405"/>
          </a:xfrm>
          <a:prstGeom prst="rect">
            <a:avLst/>
          </a:prstGeom>
          <a:effectLst>
            <a:outerShdw blurRad="63500" sx="102000" sy="102000" algn="ctr" rotWithShape="0">
              <a:prstClr val="black">
                <a:alpha val="40000"/>
              </a:prstClr>
            </a:outerShdw>
          </a:effectLst>
          <a:scene3d>
            <a:camera prst="orthographicFront">
              <a:rot lat="18906000" lon="18642000" rev="2910000"/>
            </a:camera>
            <a:lightRig rig="threePt" dir="t"/>
          </a:scene3d>
          <a:sp3d z="152400"/>
        </p:spPr>
      </p:pic>
      <p:sp>
        <p:nvSpPr>
          <p:cNvPr id="20" name="TextBox 19">
            <a:extLst>
              <a:ext uri="{FF2B5EF4-FFF2-40B4-BE49-F238E27FC236}">
                <a16:creationId xmlns:a16="http://schemas.microsoft.com/office/drawing/2014/main" id="{42E5DA09-0BAF-436C-A388-A73034FEC0BC}"/>
              </a:ext>
            </a:extLst>
          </p:cNvPr>
          <p:cNvSpPr txBox="1"/>
          <p:nvPr/>
        </p:nvSpPr>
        <p:spPr>
          <a:xfrm>
            <a:off x="2936513" y="5645790"/>
            <a:ext cx="2532796" cy="677108"/>
          </a:xfrm>
          <a:prstGeom prst="rect">
            <a:avLst/>
          </a:prstGeom>
          <a:noFill/>
        </p:spPr>
        <p:txBody>
          <a:bodyPr wrap="square" rtlCol="0">
            <a:spAutoFit/>
          </a:bodyPr>
          <a:lstStyle/>
          <a:p>
            <a:r>
              <a:rPr lang="en-US" sz="2400" dirty="0">
                <a:latin typeface="+mj-lt"/>
              </a:rPr>
              <a:t>Surface</a:t>
            </a:r>
          </a:p>
          <a:p>
            <a:r>
              <a:rPr lang="en-US" sz="1400" dirty="0"/>
              <a:t>(List view, web part, Lists, etc.)</a:t>
            </a:r>
          </a:p>
        </p:txBody>
      </p:sp>
      <p:sp>
        <p:nvSpPr>
          <p:cNvPr id="21" name="TextBox 20">
            <a:extLst>
              <a:ext uri="{FF2B5EF4-FFF2-40B4-BE49-F238E27FC236}">
                <a16:creationId xmlns:a16="http://schemas.microsoft.com/office/drawing/2014/main" id="{527C4D0D-64B4-44B4-A6D0-12C945D12B71}"/>
              </a:ext>
            </a:extLst>
          </p:cNvPr>
          <p:cNvSpPr txBox="1"/>
          <p:nvPr/>
        </p:nvSpPr>
        <p:spPr>
          <a:xfrm>
            <a:off x="5519563" y="5258453"/>
            <a:ext cx="1839174" cy="677108"/>
          </a:xfrm>
          <a:prstGeom prst="rect">
            <a:avLst/>
          </a:prstGeom>
          <a:noFill/>
        </p:spPr>
        <p:txBody>
          <a:bodyPr wrap="square" rtlCol="0">
            <a:spAutoFit/>
          </a:bodyPr>
          <a:lstStyle/>
          <a:p>
            <a:r>
              <a:rPr lang="en-US" sz="2400" dirty="0">
                <a:latin typeface="+mj-lt"/>
              </a:rPr>
              <a:t>Data</a:t>
            </a:r>
          </a:p>
          <a:p>
            <a:r>
              <a:rPr lang="en-US" sz="1400" dirty="0"/>
              <a:t>(Standard rendering)</a:t>
            </a:r>
            <a:endParaRPr lang="en-US" sz="1000" dirty="0"/>
          </a:p>
        </p:txBody>
      </p:sp>
      <p:sp>
        <p:nvSpPr>
          <p:cNvPr id="22" name="TextBox 21">
            <a:extLst>
              <a:ext uri="{FF2B5EF4-FFF2-40B4-BE49-F238E27FC236}">
                <a16:creationId xmlns:a16="http://schemas.microsoft.com/office/drawing/2014/main" id="{AC009FEF-0192-4BBE-88D5-2FF600763241}"/>
              </a:ext>
            </a:extLst>
          </p:cNvPr>
          <p:cNvSpPr txBox="1"/>
          <p:nvPr/>
        </p:nvSpPr>
        <p:spPr>
          <a:xfrm>
            <a:off x="7408991" y="4871115"/>
            <a:ext cx="2509234" cy="677108"/>
          </a:xfrm>
          <a:prstGeom prst="rect">
            <a:avLst/>
          </a:prstGeom>
          <a:noFill/>
        </p:spPr>
        <p:txBody>
          <a:bodyPr wrap="square" rtlCol="0">
            <a:spAutoFit/>
          </a:bodyPr>
          <a:lstStyle/>
          <a:p>
            <a:r>
              <a:rPr lang="en-US" sz="2400" dirty="0">
                <a:latin typeface="+mj-lt"/>
              </a:rPr>
              <a:t>Column Formats</a:t>
            </a:r>
          </a:p>
          <a:p>
            <a:r>
              <a:rPr lang="en-US" sz="1400" dirty="0"/>
              <a:t>(Field or Site Column)</a:t>
            </a:r>
          </a:p>
        </p:txBody>
      </p:sp>
      <p:sp>
        <p:nvSpPr>
          <p:cNvPr id="23" name="TextBox 22">
            <a:extLst>
              <a:ext uri="{FF2B5EF4-FFF2-40B4-BE49-F238E27FC236}">
                <a16:creationId xmlns:a16="http://schemas.microsoft.com/office/drawing/2014/main" id="{113DD575-C286-4F33-BFEF-65F3EAF858DC}"/>
              </a:ext>
            </a:extLst>
          </p:cNvPr>
          <p:cNvSpPr txBox="1"/>
          <p:nvPr/>
        </p:nvSpPr>
        <p:spPr>
          <a:xfrm>
            <a:off x="9968480" y="4483777"/>
            <a:ext cx="2608822" cy="677108"/>
          </a:xfrm>
          <a:prstGeom prst="rect">
            <a:avLst/>
          </a:prstGeom>
          <a:noFill/>
        </p:spPr>
        <p:txBody>
          <a:bodyPr wrap="square" rtlCol="0">
            <a:spAutoFit/>
          </a:bodyPr>
          <a:lstStyle/>
          <a:p>
            <a:r>
              <a:rPr lang="en-US" sz="2400" dirty="0">
                <a:latin typeface="+mj-lt"/>
              </a:rPr>
              <a:t>Row Class</a:t>
            </a:r>
          </a:p>
          <a:p>
            <a:r>
              <a:rPr lang="en-US" sz="1400" dirty="0"/>
              <a:t>(View format)</a:t>
            </a:r>
          </a:p>
        </p:txBody>
      </p:sp>
      <p:sp>
        <p:nvSpPr>
          <p:cNvPr id="24" name="TextBox 23">
            <a:extLst>
              <a:ext uri="{FF2B5EF4-FFF2-40B4-BE49-F238E27FC236}">
                <a16:creationId xmlns:a16="http://schemas.microsoft.com/office/drawing/2014/main" id="{1A62E778-E5D6-46E2-9D0E-3D37891A842E}"/>
              </a:ext>
            </a:extLst>
          </p:cNvPr>
          <p:cNvSpPr txBox="1"/>
          <p:nvPr/>
        </p:nvSpPr>
        <p:spPr>
          <a:xfrm>
            <a:off x="10248810" y="154801"/>
            <a:ext cx="1900688" cy="1107996"/>
          </a:xfrm>
          <a:prstGeom prst="rect">
            <a:avLst/>
          </a:prstGeom>
          <a:noFill/>
        </p:spPr>
        <p:txBody>
          <a:bodyPr wrap="square" rtlCol="0">
            <a:spAutoFit/>
          </a:bodyPr>
          <a:lstStyle/>
          <a:p>
            <a:r>
              <a:rPr lang="en-US" sz="2400" dirty="0">
                <a:latin typeface="+mj-lt"/>
              </a:rPr>
              <a:t>Standard UI</a:t>
            </a:r>
          </a:p>
          <a:p>
            <a:r>
              <a:rPr lang="en-US" sz="1400" dirty="0">
                <a:latin typeface="+mj-lt"/>
              </a:rPr>
              <a:t>(Headers, Unformatted Groups, Aggregates, etc.)</a:t>
            </a:r>
            <a:endParaRPr lang="en-US" sz="1000" dirty="0"/>
          </a:p>
        </p:txBody>
      </p:sp>
      <p:cxnSp>
        <p:nvCxnSpPr>
          <p:cNvPr id="48" name="Connector: Elbow 47">
            <a:extLst>
              <a:ext uri="{FF2B5EF4-FFF2-40B4-BE49-F238E27FC236}">
                <a16:creationId xmlns:a16="http://schemas.microsoft.com/office/drawing/2014/main" id="{738C1D1A-9382-4375-AFB6-7C4F97B7C349}"/>
              </a:ext>
            </a:extLst>
          </p:cNvPr>
          <p:cNvCxnSpPr>
            <a:cxnSpLocks/>
            <a:endCxn id="47" idx="1"/>
          </p:cNvCxnSpPr>
          <p:nvPr/>
        </p:nvCxnSpPr>
        <p:spPr>
          <a:xfrm rot="5400000" flipH="1" flipV="1">
            <a:off x="1898797" y="1132559"/>
            <a:ext cx="2952840" cy="1640048"/>
          </a:xfrm>
          <a:prstGeom prst="bentConnector2">
            <a:avLst/>
          </a:prstGeom>
          <a:ln w="76200">
            <a:solidFill>
              <a:srgbClr val="FFB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28" name="Picture 4" descr="Light and Dark Themes">
            <a:extLst>
              <a:ext uri="{FF2B5EF4-FFF2-40B4-BE49-F238E27FC236}">
                <a16:creationId xmlns:a16="http://schemas.microsoft.com/office/drawing/2014/main" id="{18E97176-CC26-4B19-9659-BAAC2FA670B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877" b="61888"/>
          <a:stretch/>
        </p:blipFill>
        <p:spPr bwMode="auto">
          <a:xfrm>
            <a:off x="2143863" y="2080967"/>
            <a:ext cx="10126614" cy="3130388"/>
          </a:xfrm>
          <a:prstGeom prst="rect">
            <a:avLst/>
          </a:prstGeom>
          <a:noFill/>
          <a:effectLst>
            <a:outerShdw blurRad="63500" sx="102000" sy="102000" algn="ctr" rotWithShape="0">
              <a:prstClr val="black">
                <a:alpha val="40000"/>
              </a:prstClr>
            </a:outerShdw>
          </a:effectLst>
          <a:scene3d>
            <a:camera prst="orthographicFront">
              <a:rot lat="18906000" lon="18642000" rev="2910000"/>
            </a:camera>
            <a:lightRig rig="threePt" dir="t"/>
          </a:scene3d>
          <a:sp3d z="190500"/>
          <a:extLst>
            <a:ext uri="{909E8E84-426E-40DD-AFC4-6F175D3DCCD1}">
              <a14:hiddenFill xmlns:a14="http://schemas.microsoft.com/office/drawing/2010/main">
                <a:solidFill>
                  <a:srgbClr val="FFFFFF"/>
                </a:solidFill>
              </a14:hiddenFill>
            </a:ext>
          </a:extLst>
        </p:spPr>
      </p:pic>
      <p:cxnSp>
        <p:nvCxnSpPr>
          <p:cNvPr id="59" name="Connector: Elbow 58">
            <a:extLst>
              <a:ext uri="{FF2B5EF4-FFF2-40B4-BE49-F238E27FC236}">
                <a16:creationId xmlns:a16="http://schemas.microsoft.com/office/drawing/2014/main" id="{7F8B9BC8-6055-4F6F-A8E2-6B2DA47AA68F}"/>
              </a:ext>
            </a:extLst>
          </p:cNvPr>
          <p:cNvCxnSpPr>
            <a:cxnSpLocks/>
            <a:endCxn id="60" idx="1"/>
          </p:cNvCxnSpPr>
          <p:nvPr/>
        </p:nvCxnSpPr>
        <p:spPr>
          <a:xfrm rot="5400000" flipH="1" flipV="1">
            <a:off x="2219538" y="1882271"/>
            <a:ext cx="2168205" cy="611073"/>
          </a:xfrm>
          <a:prstGeom prst="bentConnector2">
            <a:avLst/>
          </a:prstGeom>
          <a:ln w="76200">
            <a:solidFill>
              <a:schemeClr val="accent4">
                <a:lumMod val="60000"/>
                <a:lumOff val="40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AC45EC5-E679-450D-B624-949CCB6FD949}"/>
              </a:ext>
            </a:extLst>
          </p:cNvPr>
          <p:cNvSpPr txBox="1"/>
          <p:nvPr/>
        </p:nvSpPr>
        <p:spPr>
          <a:xfrm>
            <a:off x="3609177" y="780538"/>
            <a:ext cx="2532796" cy="646331"/>
          </a:xfrm>
          <a:prstGeom prst="rect">
            <a:avLst/>
          </a:prstGeom>
          <a:noFill/>
        </p:spPr>
        <p:txBody>
          <a:bodyPr wrap="square" rtlCol="0">
            <a:spAutoFit/>
          </a:bodyPr>
          <a:lstStyle/>
          <a:p>
            <a:r>
              <a:rPr lang="en-US" sz="2400" dirty="0" err="1">
                <a:latin typeface="+mj-lt"/>
              </a:rPr>
              <a:t>tileProps</a:t>
            </a:r>
            <a:endParaRPr lang="en-US" sz="2400" dirty="0">
              <a:latin typeface="+mj-lt"/>
            </a:endParaRPr>
          </a:p>
          <a:p>
            <a:r>
              <a:rPr lang="en-US" sz="1200" dirty="0"/>
              <a:t>(Gallery)</a:t>
            </a:r>
            <a:endParaRPr lang="en-US" sz="900" dirty="0"/>
          </a:p>
        </p:txBody>
      </p:sp>
      <p:pic>
        <p:nvPicPr>
          <p:cNvPr id="1026" name="Picture 2" descr="Screenshot">
            <a:extLst>
              <a:ext uri="{FF2B5EF4-FFF2-40B4-BE49-F238E27FC236}">
                <a16:creationId xmlns:a16="http://schemas.microsoft.com/office/drawing/2014/main" id="{EEAD2C48-6E7A-40F1-A6EE-774701922EE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0471" r="16113" b="25334"/>
          <a:stretch/>
        </p:blipFill>
        <p:spPr bwMode="auto">
          <a:xfrm>
            <a:off x="2702272" y="2064593"/>
            <a:ext cx="8754063" cy="2924165"/>
          </a:xfrm>
          <a:prstGeom prst="rect">
            <a:avLst/>
          </a:prstGeom>
          <a:noFill/>
          <a:effectLst>
            <a:outerShdw blurRad="63500" sx="102000" sy="102000" algn="ctr" rotWithShape="0">
              <a:prstClr val="black">
                <a:alpha val="40000"/>
              </a:prstClr>
            </a:outerShdw>
          </a:effectLst>
          <a:scene3d>
            <a:camera prst="orthographicFront">
              <a:rot lat="18906000" lon="18642000" rev="2910000"/>
            </a:camera>
            <a:lightRig rig="threePt" dir="t"/>
          </a:scene3d>
          <a:sp3d z="203200"/>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9B5CB9-0F4F-420B-AD5D-D26D927884F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1387"/>
          <a:stretch/>
        </p:blipFill>
        <p:spPr bwMode="auto">
          <a:xfrm>
            <a:off x="3134636" y="1275995"/>
            <a:ext cx="7040364" cy="3709688"/>
          </a:xfrm>
          <a:prstGeom prst="rect">
            <a:avLst/>
          </a:prstGeom>
          <a:noFill/>
          <a:effectLst>
            <a:outerShdw blurRad="63500" sx="102000" sy="102000" algn="ctr" rotWithShape="0">
              <a:prstClr val="black">
                <a:alpha val="40000"/>
              </a:prstClr>
            </a:outerShdw>
          </a:effectLst>
          <a:scene3d>
            <a:camera prst="orthographicFront">
              <a:rot lat="18906000" lon="18642000" rev="2910000"/>
            </a:camera>
            <a:lightRig rig="threePt" dir="t"/>
          </a:scene3d>
          <a:sp3d z="215900"/>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5165A7-D544-48EE-95FA-D653F3D27A64}"/>
              </a:ext>
            </a:extLst>
          </p:cNvPr>
          <p:cNvPicPr>
            <a:picLocks noChangeAspect="1"/>
          </p:cNvPicPr>
          <p:nvPr/>
        </p:nvPicPr>
        <p:blipFill rotWithShape="1">
          <a:blip r:embed="rId12"/>
          <a:srcRect t="16217" b="13323"/>
          <a:stretch/>
        </p:blipFill>
        <p:spPr>
          <a:xfrm>
            <a:off x="947409" y="2847455"/>
            <a:ext cx="10972800" cy="325042"/>
          </a:xfrm>
          <a:prstGeom prst="rect">
            <a:avLst/>
          </a:prstGeom>
          <a:effectLst>
            <a:outerShdw blurRad="63500" sx="102000" sy="102000" algn="ctr" rotWithShape="0">
              <a:srgbClr val="000000">
                <a:alpha val="40000"/>
              </a:srgbClr>
            </a:outerShdw>
          </a:effectLst>
          <a:scene3d>
            <a:camera prst="orthographicFront">
              <a:rot lat="18906000" lon="18642000" rev="2910000"/>
            </a:camera>
            <a:lightRig rig="threePt" dir="t"/>
          </a:scene3d>
          <a:sp3d z="190500"/>
        </p:spPr>
      </p:pic>
      <p:pic>
        <p:nvPicPr>
          <p:cNvPr id="7" name="Picture 2">
            <a:extLst>
              <a:ext uri="{FF2B5EF4-FFF2-40B4-BE49-F238E27FC236}">
                <a16:creationId xmlns:a16="http://schemas.microsoft.com/office/drawing/2014/main" id="{9B2CA058-6881-4F09-BA63-5EADC1251276}"/>
              </a:ext>
            </a:extLst>
          </p:cNvPr>
          <p:cNvPicPr>
            <a:picLocks noChangeAspect="1" noChangeArrowheads="1"/>
          </p:cNvPicPr>
          <p:nvPr/>
        </p:nvPicPr>
        <p:blipFill>
          <a:blip r:embed="rId13">
            <a:alphaModFix/>
            <a:extLst>
              <a:ext uri="{28A0092B-C50C-407E-A947-70E740481C1C}">
                <a14:useLocalDpi xmlns:a14="http://schemas.microsoft.com/office/drawing/2010/main" val="0"/>
              </a:ext>
            </a:extLst>
          </a:blip>
          <a:srcRect/>
          <a:stretch>
            <a:fillRect/>
          </a:stretch>
        </p:blipFill>
        <p:spPr bwMode="auto">
          <a:xfrm>
            <a:off x="1464552" y="3420299"/>
            <a:ext cx="10972800" cy="311462"/>
          </a:xfrm>
          <a:prstGeom prst="rect">
            <a:avLst/>
          </a:prstGeom>
          <a:noFill/>
          <a:effectLst>
            <a:outerShdw blurRad="63500" sx="102000" sy="102000" algn="ctr" rotWithShape="0">
              <a:srgbClr val="000000">
                <a:alpha val="40000"/>
              </a:srgbClr>
            </a:outerShdw>
          </a:effectLst>
          <a:scene3d>
            <a:camera prst="orthographicFront">
              <a:rot lat="18906000" lon="18642000" rev="2910000"/>
            </a:camera>
            <a:lightRig rig="threePt" dir="t"/>
          </a:scene3d>
          <a:sp3d z="190500"/>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FFE9E57-F422-4316-8CF1-C0E1F341966A}"/>
              </a:ext>
            </a:extLst>
          </p:cNvPr>
          <p:cNvPicPr>
            <a:picLocks noChangeAspect="1"/>
          </p:cNvPicPr>
          <p:nvPr/>
        </p:nvPicPr>
        <p:blipFill>
          <a:blip r:embed="rId14"/>
          <a:stretch>
            <a:fillRect/>
          </a:stretch>
        </p:blipFill>
        <p:spPr>
          <a:xfrm>
            <a:off x="1872337" y="3700707"/>
            <a:ext cx="10972800" cy="624730"/>
          </a:xfrm>
          <a:prstGeom prst="rect">
            <a:avLst/>
          </a:prstGeom>
          <a:effectLst>
            <a:outerShdw blurRad="63500" sx="102000" sy="102000" algn="ctr" rotWithShape="0">
              <a:srgbClr val="000000">
                <a:alpha val="40000"/>
              </a:srgbClr>
            </a:outerShdw>
          </a:effectLst>
          <a:scene3d>
            <a:camera prst="orthographicFront">
              <a:rot lat="18906000" lon="18642000" rev="2910000"/>
            </a:camera>
            <a:lightRig rig="threePt" dir="t"/>
          </a:scene3d>
          <a:sp3d z="190500"/>
        </p:spPr>
      </p:pic>
      <p:cxnSp>
        <p:nvCxnSpPr>
          <p:cNvPr id="61" name="Connector: Elbow 60">
            <a:extLst>
              <a:ext uri="{FF2B5EF4-FFF2-40B4-BE49-F238E27FC236}">
                <a16:creationId xmlns:a16="http://schemas.microsoft.com/office/drawing/2014/main" id="{F82F3628-5579-4A23-A391-C065597B1C5D}"/>
              </a:ext>
            </a:extLst>
          </p:cNvPr>
          <p:cNvCxnSpPr>
            <a:cxnSpLocks/>
          </p:cNvCxnSpPr>
          <p:nvPr/>
        </p:nvCxnSpPr>
        <p:spPr>
          <a:xfrm rot="10800000" flipV="1">
            <a:off x="1694265" y="3459713"/>
            <a:ext cx="611510" cy="433124"/>
          </a:xfrm>
          <a:prstGeom prst="bentConnector3">
            <a:avLst>
              <a:gd name="adj1" fmla="val -7267"/>
            </a:avLst>
          </a:prstGeom>
          <a:ln w="76200">
            <a:solidFill>
              <a:schemeClr val="bg2">
                <a:lumMod val="7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69FCC88-F384-4CA2-8CC9-CDF7496F554A}"/>
              </a:ext>
            </a:extLst>
          </p:cNvPr>
          <p:cNvPicPr>
            <a:picLocks noChangeAspect="1"/>
          </p:cNvPicPr>
          <p:nvPr/>
        </p:nvPicPr>
        <p:blipFill>
          <a:blip r:embed="rId15"/>
          <a:stretch>
            <a:fillRect/>
          </a:stretch>
        </p:blipFill>
        <p:spPr>
          <a:xfrm>
            <a:off x="2521056" y="4379920"/>
            <a:ext cx="10972800" cy="638710"/>
          </a:xfrm>
          <a:prstGeom prst="rect">
            <a:avLst/>
          </a:prstGeom>
          <a:effectLst>
            <a:outerShdw blurRad="63500" sx="102000" sy="102000" algn="ctr" rotWithShape="0">
              <a:srgbClr val="000000">
                <a:alpha val="40000"/>
              </a:srgbClr>
            </a:outerShdw>
          </a:effectLst>
          <a:scene3d>
            <a:camera prst="orthographicFront">
              <a:rot lat="18906000" lon="18642000" rev="2910000"/>
            </a:camera>
            <a:lightRig rig="threePt" dir="t"/>
          </a:scene3d>
          <a:sp3d z="190500"/>
        </p:spPr>
      </p:pic>
      <p:pic>
        <p:nvPicPr>
          <p:cNvPr id="35" name="Picture 34">
            <a:extLst>
              <a:ext uri="{FF2B5EF4-FFF2-40B4-BE49-F238E27FC236}">
                <a16:creationId xmlns:a16="http://schemas.microsoft.com/office/drawing/2014/main" id="{17400F2F-2F5C-4A5A-97EE-1967358DFAB6}"/>
              </a:ext>
            </a:extLst>
          </p:cNvPr>
          <p:cNvPicPr>
            <a:picLocks noChangeAspect="1"/>
          </p:cNvPicPr>
          <p:nvPr/>
        </p:nvPicPr>
        <p:blipFill>
          <a:blip r:embed="rId16"/>
          <a:stretch>
            <a:fillRect/>
          </a:stretch>
        </p:blipFill>
        <p:spPr>
          <a:xfrm>
            <a:off x="2026201" y="3402855"/>
            <a:ext cx="2057143" cy="295238"/>
          </a:xfrm>
          <a:prstGeom prst="rect">
            <a:avLst/>
          </a:prstGeom>
          <a:effectLst/>
          <a:scene3d>
            <a:camera prst="orthographicFront">
              <a:rot lat="18906000" lon="18642000" rev="2910000"/>
            </a:camera>
            <a:lightRig rig="threePt" dir="t"/>
          </a:scene3d>
          <a:sp3d z="190500"/>
        </p:spPr>
      </p:pic>
      <p:pic>
        <p:nvPicPr>
          <p:cNvPr id="40" name="Picture 39">
            <a:extLst>
              <a:ext uri="{FF2B5EF4-FFF2-40B4-BE49-F238E27FC236}">
                <a16:creationId xmlns:a16="http://schemas.microsoft.com/office/drawing/2014/main" id="{EA3C4C03-B072-42C1-9696-65B15F0B1E09}"/>
              </a:ext>
            </a:extLst>
          </p:cNvPr>
          <p:cNvPicPr>
            <a:picLocks noChangeAspect="1"/>
          </p:cNvPicPr>
          <p:nvPr/>
        </p:nvPicPr>
        <p:blipFill>
          <a:blip r:embed="rId17"/>
          <a:stretch>
            <a:fillRect/>
          </a:stretch>
        </p:blipFill>
        <p:spPr>
          <a:xfrm>
            <a:off x="2555974" y="3977551"/>
            <a:ext cx="1971861" cy="287927"/>
          </a:xfrm>
          <a:prstGeom prst="rect">
            <a:avLst/>
          </a:prstGeom>
          <a:effectLst/>
          <a:scene3d>
            <a:camera prst="orthographicFront">
              <a:rot lat="18906000" lon="18642000" rev="2910000"/>
            </a:camera>
            <a:lightRig rig="threePt" dir="t"/>
          </a:scene3d>
          <a:sp3d z="190500"/>
        </p:spPr>
      </p:pic>
      <p:pic>
        <p:nvPicPr>
          <p:cNvPr id="45" name="Picture 44">
            <a:extLst>
              <a:ext uri="{FF2B5EF4-FFF2-40B4-BE49-F238E27FC236}">
                <a16:creationId xmlns:a16="http://schemas.microsoft.com/office/drawing/2014/main" id="{E28D8E76-0193-46A2-B59D-2DAEA779178E}"/>
              </a:ext>
            </a:extLst>
          </p:cNvPr>
          <p:cNvPicPr>
            <a:picLocks noChangeAspect="1"/>
          </p:cNvPicPr>
          <p:nvPr/>
        </p:nvPicPr>
        <p:blipFill>
          <a:blip r:embed="rId18"/>
          <a:stretch>
            <a:fillRect/>
          </a:stretch>
        </p:blipFill>
        <p:spPr>
          <a:xfrm>
            <a:off x="3929471" y="3775752"/>
            <a:ext cx="6462347" cy="520239"/>
          </a:xfrm>
          <a:prstGeom prst="rect">
            <a:avLst/>
          </a:prstGeom>
          <a:effectLst/>
          <a:scene3d>
            <a:camera prst="orthographicFront">
              <a:rot lat="18906000" lon="18642000" rev="2910000"/>
            </a:camera>
            <a:lightRig rig="threePt" dir="t"/>
          </a:scene3d>
          <a:sp3d z="190500"/>
        </p:spPr>
      </p:pic>
      <p:pic>
        <p:nvPicPr>
          <p:cNvPr id="49" name="Picture 48">
            <a:extLst>
              <a:ext uri="{FF2B5EF4-FFF2-40B4-BE49-F238E27FC236}">
                <a16:creationId xmlns:a16="http://schemas.microsoft.com/office/drawing/2014/main" id="{5CBF36BF-3924-4D79-B511-3F756560650D}"/>
              </a:ext>
            </a:extLst>
          </p:cNvPr>
          <p:cNvPicPr>
            <a:picLocks noChangeAspect="1"/>
          </p:cNvPicPr>
          <p:nvPr/>
        </p:nvPicPr>
        <p:blipFill>
          <a:blip r:embed="rId19"/>
          <a:stretch>
            <a:fillRect/>
          </a:stretch>
        </p:blipFill>
        <p:spPr>
          <a:xfrm>
            <a:off x="4915088" y="4466802"/>
            <a:ext cx="5976195" cy="477157"/>
          </a:xfrm>
          <a:prstGeom prst="rect">
            <a:avLst/>
          </a:prstGeom>
          <a:effectLst/>
          <a:scene3d>
            <a:camera prst="orthographicFront">
              <a:rot lat="18906000" lon="18642000" rev="2910000"/>
            </a:camera>
            <a:lightRig rig="threePt" dir="t"/>
          </a:scene3d>
          <a:sp3d z="190500"/>
        </p:spPr>
      </p:pic>
      <p:sp>
        <p:nvSpPr>
          <p:cNvPr id="47" name="TextBox 46">
            <a:extLst>
              <a:ext uri="{FF2B5EF4-FFF2-40B4-BE49-F238E27FC236}">
                <a16:creationId xmlns:a16="http://schemas.microsoft.com/office/drawing/2014/main" id="{AC434C6D-6DD3-41D8-9D1A-60FB00CD2B95}"/>
              </a:ext>
            </a:extLst>
          </p:cNvPr>
          <p:cNvSpPr txBox="1"/>
          <p:nvPr/>
        </p:nvSpPr>
        <p:spPr>
          <a:xfrm>
            <a:off x="4195241" y="29887"/>
            <a:ext cx="2532796" cy="892552"/>
          </a:xfrm>
          <a:prstGeom prst="rect">
            <a:avLst/>
          </a:prstGeom>
          <a:noFill/>
        </p:spPr>
        <p:txBody>
          <a:bodyPr wrap="square" rtlCol="0">
            <a:spAutoFit/>
          </a:bodyPr>
          <a:lstStyle/>
          <a:p>
            <a:r>
              <a:rPr lang="en-US" sz="2400" dirty="0">
                <a:latin typeface="+mj-lt"/>
              </a:rPr>
              <a:t>Row Formatter</a:t>
            </a:r>
          </a:p>
          <a:p>
            <a:r>
              <a:rPr lang="en-US" sz="1400" dirty="0"/>
              <a:t>(View formats, overridden headers, etc.)</a:t>
            </a:r>
          </a:p>
        </p:txBody>
      </p:sp>
      <p:cxnSp>
        <p:nvCxnSpPr>
          <p:cNvPr id="31" name="Straight Connector 30">
            <a:extLst>
              <a:ext uri="{FF2B5EF4-FFF2-40B4-BE49-F238E27FC236}">
                <a16:creationId xmlns:a16="http://schemas.microsoft.com/office/drawing/2014/main" id="{18EC2745-8B63-434C-8C89-31548C8FE750}"/>
              </a:ext>
            </a:extLst>
          </p:cNvPr>
          <p:cNvCxnSpPr>
            <a:cxnSpLocks/>
          </p:cNvCxnSpPr>
          <p:nvPr/>
        </p:nvCxnSpPr>
        <p:spPr>
          <a:xfrm>
            <a:off x="9331578" y="627010"/>
            <a:ext cx="0" cy="17079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624517D-F16F-4F99-A5A1-84B0BEEB1456}"/>
              </a:ext>
            </a:extLst>
          </p:cNvPr>
          <p:cNvPicPr>
            <a:picLocks noChangeAspect="1"/>
          </p:cNvPicPr>
          <p:nvPr/>
        </p:nvPicPr>
        <p:blipFill>
          <a:blip r:embed="rId20"/>
          <a:stretch>
            <a:fillRect/>
          </a:stretch>
        </p:blipFill>
        <p:spPr>
          <a:xfrm>
            <a:off x="8190775" y="-701537"/>
            <a:ext cx="3535443" cy="6858000"/>
          </a:xfrm>
          <a:prstGeom prst="rect">
            <a:avLst/>
          </a:prstGeom>
          <a:effectLst>
            <a:outerShdw blurRad="63500" sx="102000" sy="102000" algn="ctr" rotWithShape="0">
              <a:srgbClr val="000000">
                <a:alpha val="40000"/>
              </a:srgbClr>
            </a:outerShdw>
          </a:effectLst>
          <a:scene3d>
            <a:camera prst="orthographicFront">
              <a:rot lat="18906000" lon="18642000" rev="2910000"/>
            </a:camera>
            <a:lightRig rig="threePt" dir="t"/>
          </a:scene3d>
          <a:sp3d z="228600"/>
        </p:spPr>
      </p:pic>
      <p:cxnSp>
        <p:nvCxnSpPr>
          <p:cNvPr id="9" name="Straight Connector 8">
            <a:extLst>
              <a:ext uri="{FF2B5EF4-FFF2-40B4-BE49-F238E27FC236}">
                <a16:creationId xmlns:a16="http://schemas.microsoft.com/office/drawing/2014/main" id="{1521B051-AB93-48DE-8272-0BD6DF0B803E}"/>
              </a:ext>
            </a:extLst>
          </p:cNvPr>
          <p:cNvCxnSpPr>
            <a:cxnSpLocks/>
          </p:cNvCxnSpPr>
          <p:nvPr/>
        </p:nvCxnSpPr>
        <p:spPr>
          <a:xfrm>
            <a:off x="9331578" y="606700"/>
            <a:ext cx="0" cy="31573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6A17DB1-8507-42CD-967E-E9E835098DD4}"/>
              </a:ext>
            </a:extLst>
          </p:cNvPr>
          <p:cNvPicPr>
            <a:picLocks noChangeAspect="1"/>
          </p:cNvPicPr>
          <p:nvPr/>
        </p:nvPicPr>
        <p:blipFill>
          <a:blip r:embed="rId21"/>
          <a:stretch>
            <a:fillRect/>
          </a:stretch>
        </p:blipFill>
        <p:spPr>
          <a:xfrm>
            <a:off x="4381559" y="-421395"/>
            <a:ext cx="7773551" cy="6858000"/>
          </a:xfrm>
          <a:prstGeom prst="rect">
            <a:avLst/>
          </a:prstGeom>
          <a:effectLst>
            <a:outerShdw blurRad="63500" sx="102000" sy="102000" algn="ctr" rotWithShape="0">
              <a:srgbClr val="000000">
                <a:alpha val="40000"/>
              </a:srgbClr>
            </a:outerShdw>
          </a:effectLst>
          <a:scene3d>
            <a:camera prst="orthographicFront">
              <a:rot lat="18906000" lon="18642000" rev="2910000"/>
            </a:camera>
            <a:lightRig rig="threePt" dir="t"/>
          </a:scene3d>
          <a:sp3d z="241300"/>
        </p:spPr>
      </p:pic>
      <p:cxnSp>
        <p:nvCxnSpPr>
          <p:cNvPr id="25" name="Straight Connector 24">
            <a:extLst>
              <a:ext uri="{FF2B5EF4-FFF2-40B4-BE49-F238E27FC236}">
                <a16:creationId xmlns:a16="http://schemas.microsoft.com/office/drawing/2014/main" id="{281700F8-35A3-46EE-8CE0-9D91F639060E}"/>
              </a:ext>
            </a:extLst>
          </p:cNvPr>
          <p:cNvCxnSpPr>
            <a:cxnSpLocks/>
          </p:cNvCxnSpPr>
          <p:nvPr/>
        </p:nvCxnSpPr>
        <p:spPr>
          <a:xfrm>
            <a:off x="6366111" y="4256778"/>
            <a:ext cx="0" cy="787716"/>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B990AD4B-1ACA-4EE7-B899-FF7CC1603C80}"/>
              </a:ext>
            </a:extLst>
          </p:cNvPr>
          <p:cNvCxnSpPr>
            <a:cxnSpLocks/>
            <a:endCxn id="39" idx="1"/>
          </p:cNvCxnSpPr>
          <p:nvPr/>
        </p:nvCxnSpPr>
        <p:spPr>
          <a:xfrm rot="5400000" flipH="1" flipV="1">
            <a:off x="6211072" y="657578"/>
            <a:ext cx="1337301" cy="537864"/>
          </a:xfrm>
          <a:prstGeom prst="bentConnector2">
            <a:avLst/>
          </a:prstGeom>
          <a:ln w="76200">
            <a:solidFill>
              <a:schemeClr val="accent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129C0CB-1485-4671-8ADE-BB781288A270}"/>
              </a:ext>
            </a:extLst>
          </p:cNvPr>
          <p:cNvSpPr txBox="1"/>
          <p:nvPr/>
        </p:nvSpPr>
        <p:spPr>
          <a:xfrm>
            <a:off x="7148654" y="27026"/>
            <a:ext cx="2532796" cy="461665"/>
          </a:xfrm>
          <a:prstGeom prst="rect">
            <a:avLst/>
          </a:prstGeom>
          <a:noFill/>
        </p:spPr>
        <p:txBody>
          <a:bodyPr wrap="square" rtlCol="0">
            <a:spAutoFit/>
          </a:bodyPr>
          <a:lstStyle/>
          <a:p>
            <a:r>
              <a:rPr lang="en-US" sz="2400" dirty="0">
                <a:latin typeface="+mj-lt"/>
              </a:rPr>
              <a:t>Form Header</a:t>
            </a:r>
          </a:p>
        </p:txBody>
      </p:sp>
      <p:cxnSp>
        <p:nvCxnSpPr>
          <p:cNvPr id="43" name="Connector: Elbow 42">
            <a:extLst>
              <a:ext uri="{FF2B5EF4-FFF2-40B4-BE49-F238E27FC236}">
                <a16:creationId xmlns:a16="http://schemas.microsoft.com/office/drawing/2014/main" id="{04627214-0A22-4C6C-AEAA-CF1DF81E8863}"/>
              </a:ext>
            </a:extLst>
          </p:cNvPr>
          <p:cNvCxnSpPr>
            <a:cxnSpLocks/>
          </p:cNvCxnSpPr>
          <p:nvPr/>
        </p:nvCxnSpPr>
        <p:spPr>
          <a:xfrm rot="5400000">
            <a:off x="10592218" y="4688262"/>
            <a:ext cx="1805574" cy="558737"/>
          </a:xfrm>
          <a:prstGeom prst="bentConnector3">
            <a:avLst>
              <a:gd name="adj1" fmla="val 99210"/>
            </a:avLst>
          </a:prstGeom>
          <a:ln w="76200">
            <a:solidFill>
              <a:schemeClr val="accent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38C31AE-F174-44E8-9221-FC51FD25F9B1}"/>
              </a:ext>
            </a:extLst>
          </p:cNvPr>
          <p:cNvSpPr txBox="1"/>
          <p:nvPr/>
        </p:nvSpPr>
        <p:spPr>
          <a:xfrm>
            <a:off x="9333372" y="5625732"/>
            <a:ext cx="2532796" cy="461665"/>
          </a:xfrm>
          <a:prstGeom prst="rect">
            <a:avLst/>
          </a:prstGeom>
          <a:noFill/>
        </p:spPr>
        <p:txBody>
          <a:bodyPr wrap="square" rtlCol="0">
            <a:spAutoFit/>
          </a:bodyPr>
          <a:lstStyle/>
          <a:p>
            <a:r>
              <a:rPr lang="en-US" sz="2400" dirty="0">
                <a:latin typeface="+mj-lt"/>
              </a:rPr>
              <a:t>Form Footer</a:t>
            </a:r>
          </a:p>
        </p:txBody>
      </p:sp>
      <p:sp>
        <p:nvSpPr>
          <p:cNvPr id="54" name="TextBox 53">
            <a:extLst>
              <a:ext uri="{FF2B5EF4-FFF2-40B4-BE49-F238E27FC236}">
                <a16:creationId xmlns:a16="http://schemas.microsoft.com/office/drawing/2014/main" id="{E9FA332F-C7CC-4750-9544-DA64D72D7F35}"/>
              </a:ext>
            </a:extLst>
          </p:cNvPr>
          <p:cNvSpPr txBox="1"/>
          <p:nvPr/>
        </p:nvSpPr>
        <p:spPr>
          <a:xfrm>
            <a:off x="10248182" y="1692635"/>
            <a:ext cx="1951367" cy="892552"/>
          </a:xfrm>
          <a:prstGeom prst="rect">
            <a:avLst/>
          </a:prstGeom>
          <a:noFill/>
        </p:spPr>
        <p:txBody>
          <a:bodyPr wrap="square" rtlCol="0">
            <a:spAutoFit/>
          </a:bodyPr>
          <a:lstStyle/>
          <a:p>
            <a:r>
              <a:rPr lang="en-US" sz="2400" dirty="0">
                <a:latin typeface="+mj-lt"/>
              </a:rPr>
              <a:t>Body Layout</a:t>
            </a:r>
          </a:p>
          <a:p>
            <a:r>
              <a:rPr lang="en-US" sz="1400" dirty="0"/>
              <a:t>(sections, order, no real formatting)</a:t>
            </a:r>
          </a:p>
        </p:txBody>
      </p:sp>
      <p:cxnSp>
        <p:nvCxnSpPr>
          <p:cNvPr id="1041" name="Straight Arrow Connector 1040">
            <a:extLst>
              <a:ext uri="{FF2B5EF4-FFF2-40B4-BE49-F238E27FC236}">
                <a16:creationId xmlns:a16="http://schemas.microsoft.com/office/drawing/2014/main" id="{C1B5B78F-6CDA-464E-B691-71EA826BF7B7}"/>
              </a:ext>
            </a:extLst>
          </p:cNvPr>
          <p:cNvCxnSpPr>
            <a:cxnSpLocks/>
          </p:cNvCxnSpPr>
          <p:nvPr/>
        </p:nvCxnSpPr>
        <p:spPr>
          <a:xfrm>
            <a:off x="9113443" y="2138911"/>
            <a:ext cx="1134739"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0C0B64E-2FB3-4941-8764-F1F3302E18D5}"/>
              </a:ext>
            </a:extLst>
          </p:cNvPr>
          <p:cNvCxnSpPr>
            <a:cxnSpLocks/>
          </p:cNvCxnSpPr>
          <p:nvPr/>
        </p:nvCxnSpPr>
        <p:spPr>
          <a:xfrm flipV="1">
            <a:off x="1212422" y="4920454"/>
            <a:ext cx="3788843" cy="38195"/>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33E9060-E2F9-4CBB-BB11-228452633999}"/>
              </a:ext>
            </a:extLst>
          </p:cNvPr>
          <p:cNvSpPr txBox="1"/>
          <p:nvPr/>
        </p:nvSpPr>
        <p:spPr>
          <a:xfrm>
            <a:off x="-21936" y="3622808"/>
            <a:ext cx="2532796" cy="677108"/>
          </a:xfrm>
          <a:prstGeom prst="rect">
            <a:avLst/>
          </a:prstGeom>
          <a:noFill/>
        </p:spPr>
        <p:txBody>
          <a:bodyPr wrap="square" rtlCol="0">
            <a:spAutoFit/>
          </a:bodyPr>
          <a:lstStyle/>
          <a:p>
            <a:r>
              <a:rPr lang="en-US" sz="2400" dirty="0" err="1">
                <a:latin typeface="+mj-lt"/>
              </a:rPr>
              <a:t>groupProps</a:t>
            </a:r>
            <a:endParaRPr lang="en-US" sz="2400" dirty="0">
              <a:latin typeface="+mj-lt"/>
            </a:endParaRPr>
          </a:p>
          <a:p>
            <a:r>
              <a:rPr lang="en-US" sz="1400" dirty="0"/>
              <a:t>(header, footer)</a:t>
            </a:r>
            <a:endParaRPr lang="en-US" sz="2400" dirty="0"/>
          </a:p>
        </p:txBody>
      </p:sp>
      <p:sp>
        <p:nvSpPr>
          <p:cNvPr id="57" name="TextBox 56">
            <a:extLst>
              <a:ext uri="{FF2B5EF4-FFF2-40B4-BE49-F238E27FC236}">
                <a16:creationId xmlns:a16="http://schemas.microsoft.com/office/drawing/2014/main" id="{0212E982-A428-448D-B9FE-B921808DE935}"/>
              </a:ext>
            </a:extLst>
          </p:cNvPr>
          <p:cNvSpPr txBox="1"/>
          <p:nvPr/>
        </p:nvSpPr>
        <p:spPr>
          <a:xfrm>
            <a:off x="8980" y="4733180"/>
            <a:ext cx="2532796" cy="892552"/>
          </a:xfrm>
          <a:prstGeom prst="rect">
            <a:avLst/>
          </a:prstGeom>
          <a:noFill/>
        </p:spPr>
        <p:txBody>
          <a:bodyPr wrap="square" rtlCol="0">
            <a:spAutoFit/>
          </a:bodyPr>
          <a:lstStyle/>
          <a:p>
            <a:r>
              <a:rPr lang="en-US" sz="2400" dirty="0">
                <a:latin typeface="+mj-lt"/>
              </a:rPr>
              <a:t>Footer</a:t>
            </a:r>
          </a:p>
          <a:p>
            <a:r>
              <a:rPr lang="en-US" sz="1400" dirty="0"/>
              <a:t>(aggregate row,</a:t>
            </a:r>
            <a:br>
              <a:rPr lang="en-US" sz="1400" dirty="0"/>
            </a:br>
            <a:r>
              <a:rPr lang="en-US" sz="1400" dirty="0"/>
              <a:t>can also be hidden)</a:t>
            </a:r>
          </a:p>
        </p:txBody>
      </p:sp>
      <p:cxnSp>
        <p:nvCxnSpPr>
          <p:cNvPr id="55" name="Connector: Elbow 54">
            <a:extLst>
              <a:ext uri="{FF2B5EF4-FFF2-40B4-BE49-F238E27FC236}">
                <a16:creationId xmlns:a16="http://schemas.microsoft.com/office/drawing/2014/main" id="{388058B0-4C70-4EC2-9F63-2991FD0C08A4}"/>
              </a:ext>
            </a:extLst>
          </p:cNvPr>
          <p:cNvCxnSpPr>
            <a:cxnSpLocks/>
          </p:cNvCxnSpPr>
          <p:nvPr/>
        </p:nvCxnSpPr>
        <p:spPr>
          <a:xfrm rot="16200000" flipV="1">
            <a:off x="453136" y="1594139"/>
            <a:ext cx="1978488" cy="3609"/>
          </a:xfrm>
          <a:prstGeom prst="bentConnector3">
            <a:avLst>
              <a:gd name="adj1" fmla="val 50000"/>
            </a:avLst>
          </a:prstGeom>
          <a:ln w="76200">
            <a:solidFill>
              <a:srgbClr val="006C9A"/>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05094A3-CB1D-4966-9102-A0AC71E669DB}"/>
              </a:ext>
            </a:extLst>
          </p:cNvPr>
          <p:cNvSpPr txBox="1"/>
          <p:nvPr/>
        </p:nvSpPr>
        <p:spPr>
          <a:xfrm>
            <a:off x="170223" y="-15190"/>
            <a:ext cx="2830034" cy="677108"/>
          </a:xfrm>
          <a:prstGeom prst="rect">
            <a:avLst/>
          </a:prstGeom>
          <a:noFill/>
        </p:spPr>
        <p:txBody>
          <a:bodyPr wrap="square" rtlCol="0">
            <a:spAutoFit/>
          </a:bodyPr>
          <a:lstStyle/>
          <a:p>
            <a:r>
              <a:rPr lang="en-US" sz="2400" dirty="0" err="1">
                <a:latin typeface="+mj-lt"/>
              </a:rPr>
              <a:t>commandBarProps</a:t>
            </a:r>
            <a:endParaRPr lang="en-US" sz="2400" dirty="0">
              <a:latin typeface="+mj-lt"/>
            </a:endParaRPr>
          </a:p>
          <a:p>
            <a:r>
              <a:rPr lang="en-US" sz="1400" dirty="0"/>
              <a:t>(commands)</a:t>
            </a:r>
            <a:endParaRPr lang="en-US" sz="2400" dirty="0"/>
          </a:p>
        </p:txBody>
      </p:sp>
    </p:spTree>
    <p:extLst>
      <p:ext uri="{BB962C8B-B14F-4D97-AF65-F5344CB8AC3E}">
        <p14:creationId xmlns:p14="http://schemas.microsoft.com/office/powerpoint/2010/main" val="32204599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par>
                          <p:cTn id="63" fill="hold">
                            <p:stCondLst>
                              <p:cond delay="3500"/>
                            </p:stCondLst>
                            <p:childTnLst>
                              <p:par>
                                <p:cTn id="64" presetID="10" presetClass="entr" presetSubtype="0" fill="hold"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par>
                          <p:cTn id="67" fill="hold">
                            <p:stCondLst>
                              <p:cond delay="4000"/>
                            </p:stCondLst>
                            <p:childTnLst>
                              <p:par>
                                <p:cTn id="68" presetID="10" presetClass="entr" presetSubtype="0"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028"/>
                                        </p:tgtEl>
                                        <p:attrNameLst>
                                          <p:attrName>style.visibility</p:attrName>
                                        </p:attrNameLst>
                                      </p:cBhvr>
                                      <p:to>
                                        <p:strVal val="visible"/>
                                      </p:to>
                                    </p:set>
                                    <p:animEffect transition="in" filter="fade">
                                      <p:cBhvr>
                                        <p:cTn id="88" dur="500"/>
                                        <p:tgtEl>
                                          <p:spTgt spid="1028"/>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500"/>
                                        <p:tgtEl>
                                          <p:spTgt spid="48"/>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026"/>
                                        </p:tgtEl>
                                        <p:attrNameLst>
                                          <p:attrName>style.visibility</p:attrName>
                                        </p:attrNameLst>
                                      </p:cBhvr>
                                      <p:to>
                                        <p:strVal val="visible"/>
                                      </p:to>
                                    </p:set>
                                    <p:animEffect transition="in" filter="fade">
                                      <p:cBhvr>
                                        <p:cTn id="101" dur="500"/>
                                        <p:tgtEl>
                                          <p:spTgt spid="1026"/>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500"/>
                                        <p:tgtEl>
                                          <p:spTgt spid="59"/>
                                        </p:tgtEl>
                                      </p:cBhvr>
                                    </p:animEffect>
                                  </p:childTnLst>
                                </p:cTn>
                              </p:par>
                            </p:childTnLst>
                          </p:cTn>
                        </p:par>
                        <p:par>
                          <p:cTn id="106" fill="hold">
                            <p:stCondLst>
                              <p:cond delay="1000"/>
                            </p:stCondLst>
                            <p:childTnLst>
                              <p:par>
                                <p:cTn id="107" presetID="10" presetClass="entr" presetSubtype="0"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fade">
                                      <p:cBhvr>
                                        <p:cTn id="109" dur="500"/>
                                        <p:tgtEl>
                                          <p:spTgt spid="60"/>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030"/>
                                        </p:tgtEl>
                                        <p:attrNameLst>
                                          <p:attrName>style.visibility</p:attrName>
                                        </p:attrNameLst>
                                      </p:cBhvr>
                                      <p:to>
                                        <p:strVal val="visible"/>
                                      </p:to>
                                    </p:set>
                                    <p:animEffect transition="in" filter="fade">
                                      <p:cBhvr>
                                        <p:cTn id="114" dur="500"/>
                                        <p:tgtEl>
                                          <p:spTgt spid="103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4"/>
                                        </p:tgtEl>
                                        <p:attrNameLst>
                                          <p:attrName>style.visibility</p:attrName>
                                        </p:attrNameLst>
                                      </p:cBhvr>
                                      <p:to>
                                        <p:strVal val="visible"/>
                                      </p:to>
                                    </p:set>
                                    <p:animEffect transition="in" filter="fade">
                                      <p:cBhvr>
                                        <p:cTn id="119" dur="500"/>
                                        <p:tgtEl>
                                          <p:spTgt spid="4"/>
                                        </p:tgtEl>
                                      </p:cBhvr>
                                    </p:animEffect>
                                  </p:childTnLst>
                                </p:cTn>
                              </p:par>
                              <p:par>
                                <p:cTn id="120" presetID="10" presetClass="entr" presetSubtype="0" fill="hold" nodeType="withEffect">
                                  <p:stCondLst>
                                    <p:cond delay="0"/>
                                  </p:stCondLst>
                                  <p:childTnLst>
                                    <p:set>
                                      <p:cBhvr>
                                        <p:cTn id="121" dur="1" fill="hold">
                                          <p:stCondLst>
                                            <p:cond delay="0"/>
                                          </p:stCondLst>
                                        </p:cTn>
                                        <p:tgtEl>
                                          <p:spTgt spid="13"/>
                                        </p:tgtEl>
                                        <p:attrNameLst>
                                          <p:attrName>style.visibility</p:attrName>
                                        </p:attrNameLst>
                                      </p:cBhvr>
                                      <p:to>
                                        <p:strVal val="visible"/>
                                      </p:to>
                                    </p:set>
                                    <p:animEffect transition="in" filter="fade">
                                      <p:cBhvr>
                                        <p:cTn id="122" dur="500"/>
                                        <p:tgtEl>
                                          <p:spTgt spid="13"/>
                                        </p:tgtEl>
                                      </p:cBhvr>
                                    </p:animEffect>
                                  </p:childTnLst>
                                </p:cTn>
                              </p:par>
                              <p:par>
                                <p:cTn id="123" presetID="10" presetClass="entr" presetSubtype="0" fill="hold" nodeType="with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fade">
                                      <p:cBhvr>
                                        <p:cTn id="125" dur="500"/>
                                        <p:tgtEl>
                                          <p:spTgt spid="28"/>
                                        </p:tgtEl>
                                      </p:cBhvr>
                                    </p:animEffect>
                                  </p:childTnLst>
                                </p:cTn>
                              </p:par>
                              <p:par>
                                <p:cTn id="126" presetID="10" presetClass="entr" presetSubtype="0" fill="hold" nodeType="with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500"/>
                                        <p:tgtEl>
                                          <p:spTgt spid="7"/>
                                        </p:tgtEl>
                                      </p:cBhvr>
                                    </p:animEffect>
                                  </p:childTnLst>
                                </p:cTn>
                              </p:par>
                              <p:par>
                                <p:cTn id="129" presetID="10" presetClass="entr" presetSubtype="0"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fade">
                                      <p:cBhvr>
                                        <p:cTn id="136" dur="500"/>
                                        <p:tgtEl>
                                          <p:spTgt spid="45"/>
                                        </p:tgtEl>
                                      </p:cBhvr>
                                    </p:animEffect>
                                  </p:childTnLst>
                                </p:cTn>
                              </p:par>
                              <p:par>
                                <p:cTn id="137" presetID="10" presetClass="entr" presetSubtype="0" fill="hold"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fade">
                                      <p:cBhvr>
                                        <p:cTn id="139" dur="500"/>
                                        <p:tgtEl>
                                          <p:spTgt spid="35"/>
                                        </p:tgtEl>
                                      </p:cBhvr>
                                    </p:animEffect>
                                  </p:childTnLst>
                                </p:cTn>
                              </p:par>
                              <p:par>
                                <p:cTn id="140" presetID="10" presetClass="entr" presetSubtype="0" fill="hold" nodeType="withEffect">
                                  <p:stCondLst>
                                    <p:cond delay="0"/>
                                  </p:stCondLst>
                                  <p:childTnLst>
                                    <p:set>
                                      <p:cBhvr>
                                        <p:cTn id="141" dur="1" fill="hold">
                                          <p:stCondLst>
                                            <p:cond delay="0"/>
                                          </p:stCondLst>
                                        </p:cTn>
                                        <p:tgtEl>
                                          <p:spTgt spid="40"/>
                                        </p:tgtEl>
                                        <p:attrNameLst>
                                          <p:attrName>style.visibility</p:attrName>
                                        </p:attrNameLst>
                                      </p:cBhvr>
                                      <p:to>
                                        <p:strVal val="visible"/>
                                      </p:to>
                                    </p:set>
                                    <p:animEffect transition="in" filter="fade">
                                      <p:cBhvr>
                                        <p:cTn id="142" dur="500"/>
                                        <p:tgtEl>
                                          <p:spTgt spid="40"/>
                                        </p:tgtEl>
                                      </p:cBhvr>
                                    </p:animEffect>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62"/>
                                        </p:tgtEl>
                                        <p:attrNameLst>
                                          <p:attrName>style.visibility</p:attrName>
                                        </p:attrNameLst>
                                      </p:cBhvr>
                                      <p:to>
                                        <p:strVal val="visible"/>
                                      </p:to>
                                    </p:set>
                                    <p:animEffect transition="in" filter="fade">
                                      <p:cBhvr>
                                        <p:cTn id="146" dur="500"/>
                                        <p:tgtEl>
                                          <p:spTgt spid="62"/>
                                        </p:tgtEl>
                                      </p:cBhvr>
                                    </p:animEffect>
                                  </p:childTnLst>
                                </p:cTn>
                              </p:par>
                            </p:childTnLst>
                          </p:cTn>
                        </p:par>
                        <p:par>
                          <p:cTn id="147" fill="hold">
                            <p:stCondLst>
                              <p:cond delay="1000"/>
                            </p:stCondLst>
                            <p:childTnLst>
                              <p:par>
                                <p:cTn id="148" presetID="10" presetClass="entr" presetSubtype="0" fill="hold" nodeType="afterEffect">
                                  <p:stCondLst>
                                    <p:cond delay="0"/>
                                  </p:stCondLst>
                                  <p:childTnLst>
                                    <p:set>
                                      <p:cBhvr>
                                        <p:cTn id="149" dur="1" fill="hold">
                                          <p:stCondLst>
                                            <p:cond delay="0"/>
                                          </p:stCondLst>
                                        </p:cTn>
                                        <p:tgtEl>
                                          <p:spTgt spid="61"/>
                                        </p:tgtEl>
                                        <p:attrNameLst>
                                          <p:attrName>style.visibility</p:attrName>
                                        </p:attrNameLst>
                                      </p:cBhvr>
                                      <p:to>
                                        <p:strVal val="visible"/>
                                      </p:to>
                                    </p:set>
                                    <p:animEffect transition="in" filter="fade">
                                      <p:cBhvr>
                                        <p:cTn id="150" dur="500"/>
                                        <p:tgtEl>
                                          <p:spTgt spid="61"/>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fade">
                                      <p:cBhvr>
                                        <p:cTn id="155" dur="500"/>
                                        <p:tgtEl>
                                          <p:spTgt spid="49"/>
                                        </p:tgtEl>
                                      </p:cBhvr>
                                    </p:animEffect>
                                  </p:childTnLst>
                                </p:cTn>
                              </p:par>
                            </p:childTnLst>
                          </p:cTn>
                        </p:par>
                        <p:par>
                          <p:cTn id="156" fill="hold">
                            <p:stCondLst>
                              <p:cond delay="500"/>
                            </p:stCondLst>
                            <p:childTnLst>
                              <p:par>
                                <p:cTn id="157" presetID="10" presetClass="entr" presetSubtype="0" fill="hold" grpId="0" nodeType="afterEffect">
                                  <p:stCondLst>
                                    <p:cond delay="0"/>
                                  </p:stCondLst>
                                  <p:childTnLst>
                                    <p:set>
                                      <p:cBhvr>
                                        <p:cTn id="158" dur="1" fill="hold">
                                          <p:stCondLst>
                                            <p:cond delay="0"/>
                                          </p:stCondLst>
                                        </p:cTn>
                                        <p:tgtEl>
                                          <p:spTgt spid="57"/>
                                        </p:tgtEl>
                                        <p:attrNameLst>
                                          <p:attrName>style.visibility</p:attrName>
                                        </p:attrNameLst>
                                      </p:cBhvr>
                                      <p:to>
                                        <p:strVal val="visible"/>
                                      </p:to>
                                    </p:set>
                                    <p:animEffect transition="in" filter="fade">
                                      <p:cBhvr>
                                        <p:cTn id="159" dur="500"/>
                                        <p:tgtEl>
                                          <p:spTgt spid="57"/>
                                        </p:tgtEl>
                                      </p:cBhvr>
                                    </p:animEffect>
                                  </p:childTnLst>
                                </p:cTn>
                              </p:par>
                              <p:par>
                                <p:cTn id="160" presetID="10" presetClass="entr" presetSubtype="0" fill="hold" nodeType="withEffect">
                                  <p:stCondLst>
                                    <p:cond delay="0"/>
                                  </p:stCondLst>
                                  <p:childTnLst>
                                    <p:set>
                                      <p:cBhvr>
                                        <p:cTn id="161" dur="1" fill="hold">
                                          <p:stCondLst>
                                            <p:cond delay="0"/>
                                          </p:stCondLst>
                                        </p:cTn>
                                        <p:tgtEl>
                                          <p:spTgt spid="51"/>
                                        </p:tgtEl>
                                        <p:attrNameLst>
                                          <p:attrName>style.visibility</p:attrName>
                                        </p:attrNameLst>
                                      </p:cBhvr>
                                      <p:to>
                                        <p:strVal val="visible"/>
                                      </p:to>
                                    </p:set>
                                    <p:animEffect transition="in" filter="fade">
                                      <p:cBhvr>
                                        <p:cTn id="162" dur="500"/>
                                        <p:tgtEl>
                                          <p:spTgt spid="51"/>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3"/>
                                        </p:tgtEl>
                                        <p:attrNameLst>
                                          <p:attrName>style.visibility</p:attrName>
                                        </p:attrNameLst>
                                      </p:cBhvr>
                                      <p:to>
                                        <p:strVal val="visible"/>
                                      </p:to>
                                    </p:set>
                                    <p:animEffect transition="in" filter="fade">
                                      <p:cBhvr>
                                        <p:cTn id="167" dur="500"/>
                                        <p:tgtEl>
                                          <p:spTgt spid="3"/>
                                        </p:tgtEl>
                                      </p:cBhvr>
                                    </p:animEffect>
                                  </p:childTnLst>
                                </p:cTn>
                              </p:par>
                              <p:par>
                                <p:cTn id="168" presetID="10" presetClass="entr" presetSubtype="0" fill="hold" nodeType="withEffect">
                                  <p:stCondLst>
                                    <p:cond delay="0"/>
                                  </p:stCondLst>
                                  <p:childTnLst>
                                    <p:set>
                                      <p:cBhvr>
                                        <p:cTn id="169" dur="1" fill="hold">
                                          <p:stCondLst>
                                            <p:cond delay="0"/>
                                          </p:stCondLst>
                                        </p:cTn>
                                        <p:tgtEl>
                                          <p:spTgt spid="9"/>
                                        </p:tgtEl>
                                        <p:attrNameLst>
                                          <p:attrName>style.visibility</p:attrName>
                                        </p:attrNameLst>
                                      </p:cBhvr>
                                      <p:to>
                                        <p:strVal val="visible"/>
                                      </p:to>
                                    </p:set>
                                    <p:animEffect transition="in" filter="fade">
                                      <p:cBhvr>
                                        <p:cTn id="170" dur="500"/>
                                        <p:tgtEl>
                                          <p:spTgt spid="9"/>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5"/>
                                        </p:tgtEl>
                                        <p:attrNameLst>
                                          <p:attrName>style.visibility</p:attrName>
                                        </p:attrNameLst>
                                      </p:cBhvr>
                                      <p:to>
                                        <p:strVal val="visible"/>
                                      </p:to>
                                    </p:set>
                                    <p:animEffect transition="in" filter="fade">
                                      <p:cBhvr>
                                        <p:cTn id="175" dur="500"/>
                                        <p:tgtEl>
                                          <p:spTgt spid="5"/>
                                        </p:tgtEl>
                                      </p:cBhvr>
                                    </p:animEffect>
                                  </p:childTnLst>
                                </p:cTn>
                              </p:par>
                              <p:par>
                                <p:cTn id="176" presetID="10" presetClass="entr" presetSubtype="0" fill="hold" nodeType="withEffect">
                                  <p:stCondLst>
                                    <p:cond delay="0"/>
                                  </p:stCondLst>
                                  <p:childTnLst>
                                    <p:set>
                                      <p:cBhvr>
                                        <p:cTn id="177" dur="1" fill="hold">
                                          <p:stCondLst>
                                            <p:cond delay="0"/>
                                          </p:stCondLst>
                                        </p:cTn>
                                        <p:tgtEl>
                                          <p:spTgt spid="25"/>
                                        </p:tgtEl>
                                        <p:attrNameLst>
                                          <p:attrName>style.visibility</p:attrName>
                                        </p:attrNameLst>
                                      </p:cBhvr>
                                      <p:to>
                                        <p:strVal val="visible"/>
                                      </p:to>
                                    </p:set>
                                    <p:animEffect transition="in" filter="fade">
                                      <p:cBhvr>
                                        <p:cTn id="178" dur="500"/>
                                        <p:tgtEl>
                                          <p:spTgt spid="25"/>
                                        </p:tgtEl>
                                      </p:cBhvr>
                                    </p:animEffect>
                                  </p:childTnLst>
                                </p:cTn>
                              </p:par>
                            </p:childTnLst>
                          </p:cTn>
                        </p:par>
                        <p:par>
                          <p:cTn id="179" fill="hold">
                            <p:stCondLst>
                              <p:cond delay="500"/>
                            </p:stCondLst>
                            <p:childTnLst>
                              <p:par>
                                <p:cTn id="180" presetID="10" presetClass="entr" presetSubtype="0" fill="hold" nodeType="afterEffect">
                                  <p:stCondLst>
                                    <p:cond delay="0"/>
                                  </p:stCondLst>
                                  <p:childTnLst>
                                    <p:set>
                                      <p:cBhvr>
                                        <p:cTn id="181" dur="1" fill="hold">
                                          <p:stCondLst>
                                            <p:cond delay="0"/>
                                          </p:stCondLst>
                                        </p:cTn>
                                        <p:tgtEl>
                                          <p:spTgt spid="38"/>
                                        </p:tgtEl>
                                        <p:attrNameLst>
                                          <p:attrName>style.visibility</p:attrName>
                                        </p:attrNameLst>
                                      </p:cBhvr>
                                      <p:to>
                                        <p:strVal val="visible"/>
                                      </p:to>
                                    </p:set>
                                    <p:animEffect transition="in" filter="fade">
                                      <p:cBhvr>
                                        <p:cTn id="182" dur="500"/>
                                        <p:tgtEl>
                                          <p:spTgt spid="38"/>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39"/>
                                        </p:tgtEl>
                                        <p:attrNameLst>
                                          <p:attrName>style.visibility</p:attrName>
                                        </p:attrNameLst>
                                      </p:cBhvr>
                                      <p:to>
                                        <p:strVal val="visible"/>
                                      </p:to>
                                    </p:set>
                                    <p:animEffect transition="in" filter="fade">
                                      <p:cBhvr>
                                        <p:cTn id="185" dur="500"/>
                                        <p:tgtEl>
                                          <p:spTgt spid="39"/>
                                        </p:tgtEl>
                                      </p:cBhvr>
                                    </p:animEffect>
                                  </p:childTnLst>
                                </p:cTn>
                              </p:par>
                              <p:par>
                                <p:cTn id="186" presetID="10" presetClass="entr" presetSubtype="0" fill="hold"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fade">
                                      <p:cBhvr>
                                        <p:cTn id="188" dur="500"/>
                                        <p:tgtEl>
                                          <p:spTgt spid="43"/>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44"/>
                                        </p:tgtEl>
                                        <p:attrNameLst>
                                          <p:attrName>style.visibility</p:attrName>
                                        </p:attrNameLst>
                                      </p:cBhvr>
                                      <p:to>
                                        <p:strVal val="visible"/>
                                      </p:to>
                                    </p:set>
                                    <p:animEffect transition="in" filter="fade">
                                      <p:cBhvr>
                                        <p:cTn id="191" dur="500"/>
                                        <p:tgtEl>
                                          <p:spTgt spid="44"/>
                                        </p:tgtEl>
                                      </p:cBhvr>
                                    </p:animEffect>
                                  </p:childTnLst>
                                </p:cTn>
                              </p:par>
                              <p:par>
                                <p:cTn id="192" presetID="10" presetClass="entr" presetSubtype="0" fill="hold" nodeType="withEffect">
                                  <p:stCondLst>
                                    <p:cond delay="0"/>
                                  </p:stCondLst>
                                  <p:childTnLst>
                                    <p:set>
                                      <p:cBhvr>
                                        <p:cTn id="193" dur="1" fill="hold">
                                          <p:stCondLst>
                                            <p:cond delay="0"/>
                                          </p:stCondLst>
                                        </p:cTn>
                                        <p:tgtEl>
                                          <p:spTgt spid="1041"/>
                                        </p:tgtEl>
                                        <p:attrNameLst>
                                          <p:attrName>style.visibility</p:attrName>
                                        </p:attrNameLst>
                                      </p:cBhvr>
                                      <p:to>
                                        <p:strVal val="visible"/>
                                      </p:to>
                                    </p:set>
                                    <p:animEffect transition="in" filter="fade">
                                      <p:cBhvr>
                                        <p:cTn id="194" dur="500"/>
                                        <p:tgtEl>
                                          <p:spTgt spid="1041"/>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54"/>
                                        </p:tgtEl>
                                        <p:attrNameLst>
                                          <p:attrName>style.visibility</p:attrName>
                                        </p:attrNameLst>
                                      </p:cBhvr>
                                      <p:to>
                                        <p:strVal val="visible"/>
                                      </p:to>
                                    </p:set>
                                    <p:animEffect transition="in" filter="fade">
                                      <p:cBhvr>
                                        <p:cTn id="197" dur="500"/>
                                        <p:tgtEl>
                                          <p:spTgt spid="5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55"/>
                                        </p:tgtEl>
                                        <p:attrNameLst>
                                          <p:attrName>style.visibility</p:attrName>
                                        </p:attrNameLst>
                                      </p:cBhvr>
                                      <p:to>
                                        <p:strVal val="visible"/>
                                      </p:to>
                                    </p:set>
                                    <p:animEffect transition="in" filter="fade">
                                      <p:cBhvr>
                                        <p:cTn id="202" dur="500"/>
                                        <p:tgtEl>
                                          <p:spTgt spid="5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56"/>
                                        </p:tgtEl>
                                        <p:attrNameLst>
                                          <p:attrName>style.visibility</p:attrName>
                                        </p:attrNameLst>
                                      </p:cBhvr>
                                      <p:to>
                                        <p:strVal val="visible"/>
                                      </p:to>
                                    </p:set>
                                    <p:animEffect transition="in" filter="fade">
                                      <p:cBhvr>
                                        <p:cTn id="20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60" grpId="0"/>
      <p:bldP spid="47" grpId="0"/>
      <p:bldP spid="39" grpId="0"/>
      <p:bldP spid="44" grpId="0"/>
      <p:bldP spid="54" grpId="0"/>
      <p:bldP spid="62" grpId="0"/>
      <p:bldP spid="57" grpId="0"/>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54A7C0-7D2E-484A-B405-954FE5354D9E}"/>
              </a:ext>
            </a:extLst>
          </p:cNvPr>
          <p:cNvSpPr/>
          <p:nvPr/>
        </p:nvSpPr>
        <p:spPr>
          <a:xfrm>
            <a:off x="5894520" y="2703019"/>
            <a:ext cx="4597017" cy="1200329"/>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mj-lt"/>
              </a:rPr>
              <a:t>div</a:t>
            </a:r>
          </a:p>
        </p:txBody>
      </p:sp>
      <p:sp>
        <p:nvSpPr>
          <p:cNvPr id="5" name="Rectangle 4">
            <a:extLst>
              <a:ext uri="{FF2B5EF4-FFF2-40B4-BE49-F238E27FC236}">
                <a16:creationId xmlns:a16="http://schemas.microsoft.com/office/drawing/2014/main" id="{0945BB24-0282-4837-8FFB-6BFAB39372BD}"/>
              </a:ext>
            </a:extLst>
          </p:cNvPr>
          <p:cNvSpPr/>
          <p:nvPr/>
        </p:nvSpPr>
        <p:spPr>
          <a:xfrm>
            <a:off x="6178816" y="3171106"/>
            <a:ext cx="1292795" cy="484999"/>
          </a:xfrm>
          <a:prstGeom prst="rect">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mj-lt"/>
              </a:rPr>
              <a:t>span</a:t>
            </a:r>
          </a:p>
        </p:txBody>
      </p:sp>
      <p:sp>
        <p:nvSpPr>
          <p:cNvPr id="6" name="Rectangle 5">
            <a:extLst>
              <a:ext uri="{FF2B5EF4-FFF2-40B4-BE49-F238E27FC236}">
                <a16:creationId xmlns:a16="http://schemas.microsoft.com/office/drawing/2014/main" id="{AD5E6E2F-D669-42B8-BF82-FACC8BD0F5F9}"/>
              </a:ext>
            </a:extLst>
          </p:cNvPr>
          <p:cNvSpPr/>
          <p:nvPr/>
        </p:nvSpPr>
        <p:spPr>
          <a:xfrm>
            <a:off x="7755907" y="3162972"/>
            <a:ext cx="2474944" cy="517936"/>
          </a:xfrm>
          <a:prstGeom prst="rect">
            <a:avLst/>
          </a:prstGeom>
          <a:solidFill>
            <a:schemeClr val="accent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mj-lt"/>
              </a:rPr>
              <a:t>span</a:t>
            </a:r>
          </a:p>
        </p:txBody>
      </p:sp>
      <p:pic>
        <p:nvPicPr>
          <p:cNvPr id="10" name="Picture 9">
            <a:extLst>
              <a:ext uri="{FF2B5EF4-FFF2-40B4-BE49-F238E27FC236}">
                <a16:creationId xmlns:a16="http://schemas.microsoft.com/office/drawing/2014/main" id="{FA2B9347-F8B1-4D80-B8F3-78C93AD41FD4}"/>
              </a:ext>
            </a:extLst>
          </p:cNvPr>
          <p:cNvPicPr>
            <a:picLocks noChangeAspect="1"/>
          </p:cNvPicPr>
          <p:nvPr/>
        </p:nvPicPr>
        <p:blipFill>
          <a:blip r:embed="rId2"/>
          <a:stretch>
            <a:fillRect/>
          </a:stretch>
        </p:blipFill>
        <p:spPr>
          <a:xfrm>
            <a:off x="156376" y="459840"/>
            <a:ext cx="4475782" cy="5856739"/>
          </a:xfrm>
          <a:prstGeom prst="rect">
            <a:avLst/>
          </a:prstGeom>
        </p:spPr>
      </p:pic>
      <p:sp>
        <p:nvSpPr>
          <p:cNvPr id="7" name="TextBox 6">
            <a:extLst>
              <a:ext uri="{FF2B5EF4-FFF2-40B4-BE49-F238E27FC236}">
                <a16:creationId xmlns:a16="http://schemas.microsoft.com/office/drawing/2014/main" id="{9188D2C3-AE09-47E2-9C62-960F9F17BE51}"/>
              </a:ext>
            </a:extLst>
          </p:cNvPr>
          <p:cNvSpPr txBox="1"/>
          <p:nvPr/>
        </p:nvSpPr>
        <p:spPr>
          <a:xfrm>
            <a:off x="3701716" y="5116250"/>
            <a:ext cx="8498304" cy="1200329"/>
          </a:xfrm>
          <a:prstGeom prst="rect">
            <a:avLst/>
          </a:prstGeom>
          <a:noFill/>
        </p:spPr>
        <p:txBody>
          <a:bodyPr wrap="square" rtlCol="0">
            <a:spAutoFit/>
          </a:bodyPr>
          <a:lstStyle/>
          <a:p>
            <a:r>
              <a:rPr lang="en-US" dirty="0"/>
              <a:t>&lt;</a:t>
            </a:r>
            <a:r>
              <a:rPr lang="en-US" dirty="0">
                <a:solidFill>
                  <a:schemeClr val="accent5"/>
                </a:solidFill>
              </a:rPr>
              <a:t>div</a:t>
            </a:r>
            <a:r>
              <a:rPr lang="en-US" dirty="0"/>
              <a:t> </a:t>
            </a:r>
            <a:r>
              <a:rPr lang="en-US" dirty="0">
                <a:solidFill>
                  <a:schemeClr val="accent1"/>
                </a:solidFill>
              </a:rPr>
              <a:t>class="</a:t>
            </a:r>
            <a:r>
              <a:rPr lang="en-US" dirty="0" err="1">
                <a:solidFill>
                  <a:schemeClr val="tx2">
                    <a:lumMod val="75000"/>
                  </a:schemeClr>
                </a:solidFill>
              </a:rPr>
              <a:t>sp</a:t>
            </a:r>
            <a:r>
              <a:rPr lang="en-US" dirty="0">
                <a:solidFill>
                  <a:schemeClr val="tx2">
                    <a:lumMod val="75000"/>
                  </a:schemeClr>
                </a:solidFill>
              </a:rPr>
              <a:t>-field-</a:t>
            </a:r>
            <a:r>
              <a:rPr lang="en-US" dirty="0" err="1">
                <a:solidFill>
                  <a:schemeClr val="tx2">
                    <a:lumMod val="75000"/>
                  </a:schemeClr>
                </a:solidFill>
              </a:rPr>
              <a:t>customFormatter</a:t>
            </a:r>
            <a:r>
              <a:rPr lang="en-US" dirty="0">
                <a:solidFill>
                  <a:schemeClr val="tx2">
                    <a:lumMod val="75000"/>
                  </a:schemeClr>
                </a:solidFill>
              </a:rPr>
              <a:t> </a:t>
            </a:r>
            <a:r>
              <a:rPr lang="en-US" dirty="0" err="1">
                <a:solidFill>
                  <a:schemeClr val="tx2">
                    <a:lumMod val="75000"/>
                  </a:schemeClr>
                </a:solidFill>
              </a:rPr>
              <a:t>sp</a:t>
            </a:r>
            <a:r>
              <a:rPr lang="en-US" dirty="0">
                <a:solidFill>
                  <a:schemeClr val="tx2">
                    <a:lumMod val="75000"/>
                  </a:schemeClr>
                </a:solidFill>
              </a:rPr>
              <a:t>-field-severity--</a:t>
            </a:r>
            <a:r>
              <a:rPr lang="en-US" dirty="0" err="1">
                <a:solidFill>
                  <a:schemeClr val="tx2">
                    <a:lumMod val="75000"/>
                  </a:schemeClr>
                </a:solidFill>
              </a:rPr>
              <a:t>severeWarning</a:t>
            </a:r>
            <a:r>
              <a:rPr lang="en-US" dirty="0">
                <a:solidFill>
                  <a:schemeClr val="accent1"/>
                </a:solidFill>
              </a:rPr>
              <a:t>"</a:t>
            </a:r>
            <a:r>
              <a:rPr lang="en-US" dirty="0">
                <a:solidFill>
                  <a:schemeClr val="accent5"/>
                </a:solidFill>
              </a:rPr>
              <a:t>&gt;</a:t>
            </a:r>
          </a:p>
          <a:p>
            <a:r>
              <a:rPr lang="en-US" dirty="0">
                <a:solidFill>
                  <a:schemeClr val="accent5"/>
                </a:solidFill>
              </a:rPr>
              <a:t>  &lt;span</a:t>
            </a:r>
            <a:r>
              <a:rPr lang="en-US" dirty="0"/>
              <a:t> </a:t>
            </a:r>
            <a:r>
              <a:rPr lang="en-US" dirty="0">
                <a:solidFill>
                  <a:schemeClr val="accent1"/>
                </a:solidFill>
              </a:rPr>
              <a:t>style="</a:t>
            </a:r>
            <a:r>
              <a:rPr lang="en-US" dirty="0">
                <a:solidFill>
                  <a:schemeClr val="tx2">
                    <a:lumMod val="75000"/>
                  </a:schemeClr>
                </a:solidFill>
              </a:rPr>
              <a:t>padding-left:4px;</a:t>
            </a:r>
            <a:r>
              <a:rPr lang="en-US" dirty="0">
                <a:solidFill>
                  <a:schemeClr val="accent1"/>
                </a:solidFill>
              </a:rPr>
              <a:t>" </a:t>
            </a:r>
            <a:r>
              <a:rPr lang="en-US" dirty="0" err="1">
                <a:solidFill>
                  <a:schemeClr val="accent1"/>
                </a:solidFill>
              </a:rPr>
              <a:t>iconname</a:t>
            </a:r>
            <a:r>
              <a:rPr lang="en-US" dirty="0">
                <a:solidFill>
                  <a:schemeClr val="accent1"/>
                </a:solidFill>
              </a:rPr>
              <a:t>="</a:t>
            </a:r>
            <a:r>
              <a:rPr lang="en-US" dirty="0">
                <a:solidFill>
                  <a:schemeClr val="tx2">
                    <a:lumMod val="75000"/>
                  </a:schemeClr>
                </a:solidFill>
              </a:rPr>
              <a:t>Warning</a:t>
            </a:r>
            <a:r>
              <a:rPr lang="en-US" dirty="0">
                <a:solidFill>
                  <a:schemeClr val="accent1"/>
                </a:solidFill>
              </a:rPr>
              <a:t>" class="</a:t>
            </a:r>
            <a:r>
              <a:rPr lang="en-US" dirty="0"/>
              <a:t> </a:t>
            </a:r>
            <a:r>
              <a:rPr lang="en-US" dirty="0">
                <a:solidFill>
                  <a:schemeClr val="tx2">
                    <a:lumMod val="75000"/>
                  </a:schemeClr>
                </a:solidFill>
              </a:rPr>
              <a:t>css-148</a:t>
            </a:r>
            <a:r>
              <a:rPr lang="en-US" dirty="0">
                <a:solidFill>
                  <a:schemeClr val="accent1"/>
                </a:solidFill>
              </a:rPr>
              <a:t>"</a:t>
            </a:r>
            <a:r>
              <a:rPr lang="en-US" dirty="0">
                <a:solidFill>
                  <a:schemeClr val="accent5"/>
                </a:solidFill>
              </a:rPr>
              <a:t>&gt;&lt;/span&gt;</a:t>
            </a:r>
          </a:p>
          <a:p>
            <a:r>
              <a:rPr lang="en-US" dirty="0"/>
              <a:t>  </a:t>
            </a:r>
            <a:r>
              <a:rPr lang="en-US" dirty="0">
                <a:solidFill>
                  <a:schemeClr val="accent5"/>
                </a:solidFill>
              </a:rPr>
              <a:t>&lt;span </a:t>
            </a:r>
            <a:r>
              <a:rPr lang="en-US" dirty="0">
                <a:solidFill>
                  <a:schemeClr val="accent1"/>
                </a:solidFill>
              </a:rPr>
              <a:t>style="</a:t>
            </a:r>
            <a:r>
              <a:rPr lang="en-US" dirty="0">
                <a:solidFill>
                  <a:schemeClr val="tx2">
                    <a:lumMod val="75000"/>
                  </a:schemeClr>
                </a:solidFill>
              </a:rPr>
              <a:t>padding-left:4px;</a:t>
            </a:r>
            <a:r>
              <a:rPr lang="en-US" dirty="0">
                <a:solidFill>
                  <a:schemeClr val="accent1"/>
                </a:solidFill>
              </a:rPr>
              <a:t>"</a:t>
            </a:r>
            <a:r>
              <a:rPr lang="en-US" dirty="0">
                <a:solidFill>
                  <a:schemeClr val="accent5"/>
                </a:solidFill>
              </a:rPr>
              <a:t>&gt;</a:t>
            </a:r>
            <a:r>
              <a:rPr lang="en-US" dirty="0"/>
              <a:t>Wise Polar Bear</a:t>
            </a:r>
            <a:r>
              <a:rPr lang="en-US" dirty="0">
                <a:solidFill>
                  <a:schemeClr val="accent5"/>
                </a:solidFill>
              </a:rPr>
              <a:t>&lt;/span&gt;</a:t>
            </a:r>
          </a:p>
          <a:p>
            <a:r>
              <a:rPr lang="en-US" dirty="0">
                <a:solidFill>
                  <a:schemeClr val="accent5"/>
                </a:solidFill>
              </a:rPr>
              <a:t>&lt;/div&gt;</a:t>
            </a:r>
          </a:p>
        </p:txBody>
      </p:sp>
      <p:pic>
        <p:nvPicPr>
          <p:cNvPr id="11" name="Picture 10">
            <a:extLst>
              <a:ext uri="{FF2B5EF4-FFF2-40B4-BE49-F238E27FC236}">
                <a16:creationId xmlns:a16="http://schemas.microsoft.com/office/drawing/2014/main" id="{53E1D0FB-4FB8-4619-8A9A-360581D85385}"/>
              </a:ext>
            </a:extLst>
          </p:cNvPr>
          <p:cNvPicPr>
            <a:picLocks noChangeAspect="1"/>
          </p:cNvPicPr>
          <p:nvPr/>
        </p:nvPicPr>
        <p:blipFill>
          <a:blip r:embed="rId3"/>
          <a:stretch>
            <a:fillRect/>
          </a:stretch>
        </p:blipFill>
        <p:spPr>
          <a:xfrm>
            <a:off x="5254367" y="500366"/>
            <a:ext cx="3161722" cy="1021480"/>
          </a:xfrm>
          <a:prstGeom prst="rect">
            <a:avLst/>
          </a:prstGeom>
        </p:spPr>
      </p:pic>
      <p:sp>
        <p:nvSpPr>
          <p:cNvPr id="12" name="TextBox 11">
            <a:extLst>
              <a:ext uri="{FF2B5EF4-FFF2-40B4-BE49-F238E27FC236}">
                <a16:creationId xmlns:a16="http://schemas.microsoft.com/office/drawing/2014/main" id="{9AC05B91-4298-4F24-82F2-469974342BFD}"/>
              </a:ext>
            </a:extLst>
          </p:cNvPr>
          <p:cNvSpPr txBox="1"/>
          <p:nvPr/>
        </p:nvSpPr>
        <p:spPr>
          <a:xfrm>
            <a:off x="0" y="0"/>
            <a:ext cx="2075929" cy="461665"/>
          </a:xfrm>
          <a:prstGeom prst="rect">
            <a:avLst/>
          </a:prstGeom>
          <a:noFill/>
        </p:spPr>
        <p:txBody>
          <a:bodyPr wrap="square" rtlCol="0">
            <a:spAutoFit/>
          </a:bodyPr>
          <a:lstStyle/>
          <a:p>
            <a:r>
              <a:rPr lang="en-US" sz="2400" dirty="0">
                <a:latin typeface="+mj-lt"/>
              </a:rPr>
              <a:t>Format JSON</a:t>
            </a:r>
          </a:p>
        </p:txBody>
      </p:sp>
      <p:sp>
        <p:nvSpPr>
          <p:cNvPr id="13" name="TextBox 12">
            <a:extLst>
              <a:ext uri="{FF2B5EF4-FFF2-40B4-BE49-F238E27FC236}">
                <a16:creationId xmlns:a16="http://schemas.microsoft.com/office/drawing/2014/main" id="{CFDBFF85-9686-488E-A613-094208764DCC}"/>
              </a:ext>
            </a:extLst>
          </p:cNvPr>
          <p:cNvSpPr txBox="1"/>
          <p:nvPr/>
        </p:nvSpPr>
        <p:spPr>
          <a:xfrm>
            <a:off x="4974576" y="0"/>
            <a:ext cx="2677508" cy="461665"/>
          </a:xfrm>
          <a:prstGeom prst="rect">
            <a:avLst/>
          </a:prstGeom>
          <a:noFill/>
        </p:spPr>
        <p:txBody>
          <a:bodyPr wrap="square" rtlCol="0">
            <a:spAutoFit/>
          </a:bodyPr>
          <a:lstStyle/>
          <a:p>
            <a:r>
              <a:rPr lang="en-US" sz="2400" dirty="0">
                <a:latin typeface="+mj-lt"/>
              </a:rPr>
              <a:t>Rendered Column</a:t>
            </a:r>
          </a:p>
        </p:txBody>
      </p:sp>
      <p:sp>
        <p:nvSpPr>
          <p:cNvPr id="14" name="TextBox 13">
            <a:extLst>
              <a:ext uri="{FF2B5EF4-FFF2-40B4-BE49-F238E27FC236}">
                <a16:creationId xmlns:a16="http://schemas.microsoft.com/office/drawing/2014/main" id="{463800E4-1491-4C7D-9D79-0285702ED044}"/>
              </a:ext>
            </a:extLst>
          </p:cNvPr>
          <p:cNvSpPr txBox="1"/>
          <p:nvPr/>
        </p:nvSpPr>
        <p:spPr>
          <a:xfrm>
            <a:off x="5014585" y="1840454"/>
            <a:ext cx="3663134" cy="461665"/>
          </a:xfrm>
          <a:prstGeom prst="rect">
            <a:avLst/>
          </a:prstGeom>
          <a:noFill/>
        </p:spPr>
        <p:txBody>
          <a:bodyPr wrap="square" rtlCol="0">
            <a:spAutoFit/>
          </a:bodyPr>
          <a:lstStyle/>
          <a:p>
            <a:r>
              <a:rPr lang="en-US" sz="2400" dirty="0">
                <a:latin typeface="+mj-lt"/>
              </a:rPr>
              <a:t>Element Visualization</a:t>
            </a:r>
          </a:p>
        </p:txBody>
      </p:sp>
      <p:sp>
        <p:nvSpPr>
          <p:cNvPr id="15" name="TextBox 14">
            <a:extLst>
              <a:ext uri="{FF2B5EF4-FFF2-40B4-BE49-F238E27FC236}">
                <a16:creationId xmlns:a16="http://schemas.microsoft.com/office/drawing/2014/main" id="{A3D17072-1B17-4E75-B40C-566BD5214862}"/>
              </a:ext>
            </a:extLst>
          </p:cNvPr>
          <p:cNvSpPr txBox="1"/>
          <p:nvPr/>
        </p:nvSpPr>
        <p:spPr>
          <a:xfrm>
            <a:off x="3701716" y="4654585"/>
            <a:ext cx="2677508" cy="461665"/>
          </a:xfrm>
          <a:prstGeom prst="rect">
            <a:avLst/>
          </a:prstGeom>
          <a:noFill/>
        </p:spPr>
        <p:txBody>
          <a:bodyPr wrap="square" rtlCol="0">
            <a:spAutoFit/>
          </a:bodyPr>
          <a:lstStyle/>
          <a:p>
            <a:r>
              <a:rPr lang="en-US" sz="2400" dirty="0">
                <a:latin typeface="+mj-lt"/>
              </a:rPr>
              <a:t>Generated HTML</a:t>
            </a:r>
          </a:p>
        </p:txBody>
      </p:sp>
      <p:grpSp>
        <p:nvGrpSpPr>
          <p:cNvPr id="23" name="Group 22">
            <a:extLst>
              <a:ext uri="{FF2B5EF4-FFF2-40B4-BE49-F238E27FC236}">
                <a16:creationId xmlns:a16="http://schemas.microsoft.com/office/drawing/2014/main" id="{7A688594-40B9-4D5D-8533-D90133B74EFF}"/>
              </a:ext>
            </a:extLst>
          </p:cNvPr>
          <p:cNvGrpSpPr/>
          <p:nvPr/>
        </p:nvGrpSpPr>
        <p:grpSpPr>
          <a:xfrm>
            <a:off x="322370" y="921505"/>
            <a:ext cx="5572150" cy="2381679"/>
            <a:chOff x="322370" y="921505"/>
            <a:chExt cx="5572150" cy="2381679"/>
          </a:xfrm>
        </p:grpSpPr>
        <p:sp>
          <p:nvSpPr>
            <p:cNvPr id="18" name="Rectangle 17">
              <a:extLst>
                <a:ext uri="{FF2B5EF4-FFF2-40B4-BE49-F238E27FC236}">
                  <a16:creationId xmlns:a16="http://schemas.microsoft.com/office/drawing/2014/main" id="{0D0B3198-50AE-4BE2-902D-6FF36A96201C}"/>
                </a:ext>
              </a:extLst>
            </p:cNvPr>
            <p:cNvSpPr/>
            <p:nvPr/>
          </p:nvSpPr>
          <p:spPr>
            <a:xfrm>
              <a:off x="322370" y="921505"/>
              <a:ext cx="1693755" cy="24054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E4474174-FBB4-4B73-91C0-5AC2BCE164E8}"/>
                </a:ext>
              </a:extLst>
            </p:cNvPr>
            <p:cNvCxnSpPr>
              <a:cxnSpLocks/>
              <a:stCxn id="18" idx="3"/>
              <a:endCxn id="4" idx="1"/>
            </p:cNvCxnSpPr>
            <p:nvPr/>
          </p:nvCxnSpPr>
          <p:spPr>
            <a:xfrm>
              <a:off x="2016125" y="1041778"/>
              <a:ext cx="3878395" cy="2261406"/>
            </a:xfrm>
            <a:prstGeom prst="bentConnector3">
              <a:avLst>
                <a:gd name="adj1" fmla="val 69844"/>
              </a:avLst>
            </a:prstGeom>
            <a:ln w="285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A8BFE61-D277-4EE0-AFC6-F4E1ACE6B1E9}"/>
              </a:ext>
            </a:extLst>
          </p:cNvPr>
          <p:cNvGrpSpPr/>
          <p:nvPr/>
        </p:nvGrpSpPr>
        <p:grpSpPr>
          <a:xfrm>
            <a:off x="322369" y="1011106"/>
            <a:ext cx="4931998" cy="871668"/>
            <a:chOff x="322369" y="770561"/>
            <a:chExt cx="4931998" cy="871668"/>
          </a:xfrm>
        </p:grpSpPr>
        <p:sp>
          <p:nvSpPr>
            <p:cNvPr id="25" name="Rectangle 24">
              <a:extLst>
                <a:ext uri="{FF2B5EF4-FFF2-40B4-BE49-F238E27FC236}">
                  <a16:creationId xmlns:a16="http://schemas.microsoft.com/office/drawing/2014/main" id="{0C6FC042-9941-437E-8D4B-2D96D635C895}"/>
                </a:ext>
              </a:extLst>
            </p:cNvPr>
            <p:cNvSpPr/>
            <p:nvPr/>
          </p:nvSpPr>
          <p:spPr>
            <a:xfrm>
              <a:off x="322369" y="921504"/>
              <a:ext cx="4342499" cy="7207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55D1D080-F068-4257-A250-4E8410B7AF98}"/>
                </a:ext>
              </a:extLst>
            </p:cNvPr>
            <p:cNvCxnSpPr>
              <a:cxnSpLocks/>
              <a:stCxn id="25" idx="3"/>
              <a:endCxn id="11" idx="1"/>
            </p:cNvCxnSpPr>
            <p:nvPr/>
          </p:nvCxnSpPr>
          <p:spPr>
            <a:xfrm flipV="1">
              <a:off x="4664868" y="770561"/>
              <a:ext cx="589499" cy="511306"/>
            </a:xfrm>
            <a:prstGeom prst="bentConnector3">
              <a:avLst>
                <a:gd name="adj1" fmla="val 50000"/>
              </a:avLst>
            </a:prstGeom>
            <a:ln w="285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98F9A11-9AD9-4140-9169-BE1E9F936F79}"/>
              </a:ext>
            </a:extLst>
          </p:cNvPr>
          <p:cNvGrpSpPr/>
          <p:nvPr/>
        </p:nvGrpSpPr>
        <p:grpSpPr>
          <a:xfrm>
            <a:off x="320793" y="1872414"/>
            <a:ext cx="10048757" cy="4229936"/>
            <a:chOff x="320793" y="1872414"/>
            <a:chExt cx="10048757" cy="4229936"/>
          </a:xfrm>
        </p:grpSpPr>
        <p:grpSp>
          <p:nvGrpSpPr>
            <p:cNvPr id="32" name="Group 31">
              <a:extLst>
                <a:ext uri="{FF2B5EF4-FFF2-40B4-BE49-F238E27FC236}">
                  <a16:creationId xmlns:a16="http://schemas.microsoft.com/office/drawing/2014/main" id="{1A7139C4-E7B2-469F-A85A-E257B8B67314}"/>
                </a:ext>
              </a:extLst>
            </p:cNvPr>
            <p:cNvGrpSpPr/>
            <p:nvPr/>
          </p:nvGrpSpPr>
          <p:grpSpPr>
            <a:xfrm>
              <a:off x="320793" y="1872414"/>
              <a:ext cx="7307102" cy="4229936"/>
              <a:chOff x="322370" y="921505"/>
              <a:chExt cx="7307102" cy="4229936"/>
            </a:xfrm>
          </p:grpSpPr>
          <p:sp>
            <p:nvSpPr>
              <p:cNvPr id="33" name="Rectangle 32">
                <a:extLst>
                  <a:ext uri="{FF2B5EF4-FFF2-40B4-BE49-F238E27FC236}">
                    <a16:creationId xmlns:a16="http://schemas.microsoft.com/office/drawing/2014/main" id="{3B6699C6-1E99-4158-BBE0-2A89948E0D87}"/>
                  </a:ext>
                </a:extLst>
              </p:cNvPr>
              <p:cNvSpPr/>
              <p:nvPr/>
            </p:nvSpPr>
            <p:spPr>
              <a:xfrm>
                <a:off x="322370" y="921505"/>
                <a:ext cx="3286007" cy="422993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746CC9C3-562B-478F-95B5-DE4EFE0AEF21}"/>
                  </a:ext>
                </a:extLst>
              </p:cNvPr>
              <p:cNvCxnSpPr>
                <a:cxnSpLocks/>
                <a:stCxn id="33" idx="3"/>
                <a:endCxn id="37" idx="1"/>
              </p:cNvCxnSpPr>
              <p:nvPr/>
            </p:nvCxnSpPr>
            <p:spPr>
              <a:xfrm>
                <a:off x="3608377" y="3036473"/>
                <a:ext cx="4021095" cy="28187"/>
              </a:xfrm>
              <a:prstGeom prst="bentConnector4">
                <a:avLst>
                  <a:gd name="adj1" fmla="val -8"/>
                  <a:gd name="adj2" fmla="val 911012"/>
                </a:avLst>
              </a:prstGeom>
              <a:ln w="2857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sp>
          <p:nvSpPr>
            <p:cNvPr id="37" name="Left Brace 36">
              <a:extLst>
                <a:ext uri="{FF2B5EF4-FFF2-40B4-BE49-F238E27FC236}">
                  <a16:creationId xmlns:a16="http://schemas.microsoft.com/office/drawing/2014/main" id="{4F12B0AD-5A00-4CE9-BCF6-652E40B80FB8}"/>
                </a:ext>
              </a:extLst>
            </p:cNvPr>
            <p:cNvSpPr/>
            <p:nvPr/>
          </p:nvSpPr>
          <p:spPr>
            <a:xfrm rot="16200000">
              <a:off x="7987625" y="1633644"/>
              <a:ext cx="461663" cy="4302187"/>
            </a:xfrm>
            <a:prstGeom prst="leftBrace">
              <a:avLst>
                <a:gd name="adj1" fmla="val 8333"/>
                <a:gd name="adj2" fmla="val 36273"/>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9DFC39C-B0D3-4F12-9D4C-82880EE9A42E}"/>
              </a:ext>
            </a:extLst>
          </p:cNvPr>
          <p:cNvGrpSpPr/>
          <p:nvPr/>
        </p:nvGrpSpPr>
        <p:grpSpPr>
          <a:xfrm>
            <a:off x="730294" y="2333089"/>
            <a:ext cx="5448522" cy="1080517"/>
            <a:chOff x="322370" y="911980"/>
            <a:chExt cx="5448522" cy="1080517"/>
          </a:xfrm>
        </p:grpSpPr>
        <p:sp>
          <p:nvSpPr>
            <p:cNvPr id="42" name="Rectangle 41">
              <a:extLst>
                <a:ext uri="{FF2B5EF4-FFF2-40B4-BE49-F238E27FC236}">
                  <a16:creationId xmlns:a16="http://schemas.microsoft.com/office/drawing/2014/main" id="{6B12AB98-7BBC-4546-890F-1E9C69B0A6CF}"/>
                </a:ext>
              </a:extLst>
            </p:cNvPr>
            <p:cNvSpPr/>
            <p:nvPr/>
          </p:nvSpPr>
          <p:spPr>
            <a:xfrm>
              <a:off x="322370" y="911980"/>
              <a:ext cx="1765256" cy="24054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2E62EB9C-5AFB-40E2-923C-9C27AA770D34}"/>
                </a:ext>
              </a:extLst>
            </p:cNvPr>
            <p:cNvCxnSpPr>
              <a:cxnSpLocks/>
              <a:stCxn id="42" idx="3"/>
              <a:endCxn id="5" idx="1"/>
            </p:cNvCxnSpPr>
            <p:nvPr/>
          </p:nvCxnSpPr>
          <p:spPr>
            <a:xfrm>
              <a:off x="2087626" y="1032253"/>
              <a:ext cx="3683266" cy="960244"/>
            </a:xfrm>
            <a:prstGeom prst="bentConnector3">
              <a:avLst>
                <a:gd name="adj1" fmla="val 50000"/>
              </a:avLst>
            </a:prstGeom>
            <a:ln w="285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19E6BCB-332F-41BE-9814-526C290ABE4C}"/>
              </a:ext>
            </a:extLst>
          </p:cNvPr>
          <p:cNvGrpSpPr/>
          <p:nvPr/>
        </p:nvGrpSpPr>
        <p:grpSpPr>
          <a:xfrm>
            <a:off x="728981" y="1162049"/>
            <a:ext cx="4757419" cy="2121949"/>
            <a:chOff x="322370" y="-489245"/>
            <a:chExt cx="4757419" cy="2121949"/>
          </a:xfrm>
        </p:grpSpPr>
        <p:sp>
          <p:nvSpPr>
            <p:cNvPr id="47" name="Rectangle 46">
              <a:extLst>
                <a:ext uri="{FF2B5EF4-FFF2-40B4-BE49-F238E27FC236}">
                  <a16:creationId xmlns:a16="http://schemas.microsoft.com/office/drawing/2014/main" id="{635ADB0F-DC9F-48F0-BB51-57CA01F7FBB7}"/>
                </a:ext>
              </a:extLst>
            </p:cNvPr>
            <p:cNvSpPr/>
            <p:nvPr/>
          </p:nvSpPr>
          <p:spPr>
            <a:xfrm>
              <a:off x="322370" y="921505"/>
              <a:ext cx="2252344" cy="711199"/>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Connector: Elbow 47">
              <a:extLst>
                <a:ext uri="{FF2B5EF4-FFF2-40B4-BE49-F238E27FC236}">
                  <a16:creationId xmlns:a16="http://schemas.microsoft.com/office/drawing/2014/main" id="{3665FA31-7DEF-47ED-BEDF-4F41C574BFED}"/>
                </a:ext>
              </a:extLst>
            </p:cNvPr>
            <p:cNvCxnSpPr>
              <a:cxnSpLocks/>
              <a:stCxn id="47" idx="3"/>
            </p:cNvCxnSpPr>
            <p:nvPr/>
          </p:nvCxnSpPr>
          <p:spPr>
            <a:xfrm flipV="1">
              <a:off x="2574714" y="-489245"/>
              <a:ext cx="2505075" cy="1766350"/>
            </a:xfrm>
            <a:prstGeom prst="bentConnector3">
              <a:avLst>
                <a:gd name="adj1" fmla="val 99905"/>
              </a:avLst>
            </a:prstGeom>
            <a:ln w="285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7A2B0615-BFBA-4004-8BB2-7D50A6CE637A}"/>
              </a:ext>
            </a:extLst>
          </p:cNvPr>
          <p:cNvGrpSpPr/>
          <p:nvPr/>
        </p:nvGrpSpPr>
        <p:grpSpPr>
          <a:xfrm>
            <a:off x="723330" y="1136539"/>
            <a:ext cx="4647054" cy="2856670"/>
            <a:chOff x="570930" y="984139"/>
            <a:chExt cx="4647054" cy="2856670"/>
          </a:xfrm>
        </p:grpSpPr>
        <p:grpSp>
          <p:nvGrpSpPr>
            <p:cNvPr id="62" name="Group 61">
              <a:extLst>
                <a:ext uri="{FF2B5EF4-FFF2-40B4-BE49-F238E27FC236}">
                  <a16:creationId xmlns:a16="http://schemas.microsoft.com/office/drawing/2014/main" id="{51C54BE1-6671-4891-8053-D230EAAA7C3E}"/>
                </a:ext>
              </a:extLst>
            </p:cNvPr>
            <p:cNvGrpSpPr/>
            <p:nvPr/>
          </p:nvGrpSpPr>
          <p:grpSpPr>
            <a:xfrm>
              <a:off x="570930" y="1113935"/>
              <a:ext cx="4583953" cy="2726874"/>
              <a:chOff x="572507" y="163026"/>
              <a:chExt cx="4583953" cy="2726874"/>
            </a:xfrm>
          </p:grpSpPr>
          <p:sp>
            <p:nvSpPr>
              <p:cNvPr id="64" name="Rectangle 63">
                <a:extLst>
                  <a:ext uri="{FF2B5EF4-FFF2-40B4-BE49-F238E27FC236}">
                    <a16:creationId xmlns:a16="http://schemas.microsoft.com/office/drawing/2014/main" id="{553E5CF9-9692-4E99-8A32-D18D6E02A766}"/>
                  </a:ext>
                </a:extLst>
              </p:cNvPr>
              <p:cNvSpPr/>
              <p:nvPr/>
            </p:nvSpPr>
            <p:spPr>
              <a:xfrm>
                <a:off x="572507" y="2180689"/>
                <a:ext cx="2261261" cy="709211"/>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EC83DB95-DE94-4689-9FFD-20DEA8BF885A}"/>
                  </a:ext>
                </a:extLst>
              </p:cNvPr>
              <p:cNvCxnSpPr>
                <a:cxnSpLocks/>
                <a:stCxn id="64" idx="3"/>
                <a:endCxn id="63" idx="1"/>
              </p:cNvCxnSpPr>
              <p:nvPr/>
            </p:nvCxnSpPr>
            <p:spPr>
              <a:xfrm flipV="1">
                <a:off x="2833768" y="163026"/>
                <a:ext cx="2322692" cy="2372269"/>
              </a:xfrm>
              <a:prstGeom prst="bentConnector2">
                <a:avLst/>
              </a:prstGeom>
              <a:ln w="2857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sp>
          <p:nvSpPr>
            <p:cNvPr id="63" name="Left Brace 62">
              <a:extLst>
                <a:ext uri="{FF2B5EF4-FFF2-40B4-BE49-F238E27FC236}">
                  <a16:creationId xmlns:a16="http://schemas.microsoft.com/office/drawing/2014/main" id="{B1072EC5-44DA-4A5D-9528-E8C85762F7F7}"/>
                </a:ext>
              </a:extLst>
            </p:cNvPr>
            <p:cNvSpPr/>
            <p:nvPr/>
          </p:nvSpPr>
          <p:spPr>
            <a:xfrm rot="16200000">
              <a:off x="5084869" y="980820"/>
              <a:ext cx="129795" cy="136434"/>
            </a:xfrm>
            <a:prstGeom prst="leftBrace">
              <a:avLst>
                <a:gd name="adj1" fmla="val 8333"/>
                <a:gd name="adj2" fmla="val 5375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9E4314B4-BE3C-40DA-8F36-047359FC70B6}"/>
              </a:ext>
            </a:extLst>
          </p:cNvPr>
          <p:cNvGrpSpPr/>
          <p:nvPr/>
        </p:nvGrpSpPr>
        <p:grpSpPr>
          <a:xfrm>
            <a:off x="715054" y="3680908"/>
            <a:ext cx="8278325" cy="1003466"/>
            <a:chOff x="322370" y="149059"/>
            <a:chExt cx="8278325" cy="1003466"/>
          </a:xfrm>
        </p:grpSpPr>
        <p:sp>
          <p:nvSpPr>
            <p:cNvPr id="82" name="Rectangle 81">
              <a:extLst>
                <a:ext uri="{FF2B5EF4-FFF2-40B4-BE49-F238E27FC236}">
                  <a16:creationId xmlns:a16="http://schemas.microsoft.com/office/drawing/2014/main" id="{01110CC7-44CC-45F2-AE41-11F0A415A15D}"/>
                </a:ext>
              </a:extLst>
            </p:cNvPr>
            <p:cNvSpPr/>
            <p:nvPr/>
          </p:nvSpPr>
          <p:spPr>
            <a:xfrm>
              <a:off x="322370" y="911980"/>
              <a:ext cx="1765256" cy="24054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onnector: Elbow 82">
              <a:extLst>
                <a:ext uri="{FF2B5EF4-FFF2-40B4-BE49-F238E27FC236}">
                  <a16:creationId xmlns:a16="http://schemas.microsoft.com/office/drawing/2014/main" id="{3EE9AFE0-DED9-4AD6-84E5-9176D18F07B0}"/>
                </a:ext>
              </a:extLst>
            </p:cNvPr>
            <p:cNvCxnSpPr>
              <a:cxnSpLocks/>
              <a:stCxn id="82" idx="3"/>
              <a:endCxn id="6" idx="2"/>
            </p:cNvCxnSpPr>
            <p:nvPr/>
          </p:nvCxnSpPr>
          <p:spPr>
            <a:xfrm flipV="1">
              <a:off x="2087626" y="149059"/>
              <a:ext cx="6513069" cy="883194"/>
            </a:xfrm>
            <a:prstGeom prst="bentConnector2">
              <a:avLst/>
            </a:prstGeom>
            <a:ln w="285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79A2D7B3-5E60-4410-B1E8-6317ED32E9CB}"/>
              </a:ext>
            </a:extLst>
          </p:cNvPr>
          <p:cNvGrpSpPr/>
          <p:nvPr/>
        </p:nvGrpSpPr>
        <p:grpSpPr>
          <a:xfrm>
            <a:off x="715054" y="1252218"/>
            <a:ext cx="6053468" cy="3673111"/>
            <a:chOff x="322370" y="-2511059"/>
            <a:chExt cx="6053468" cy="3673111"/>
          </a:xfrm>
        </p:grpSpPr>
        <p:sp>
          <p:nvSpPr>
            <p:cNvPr id="86" name="Rectangle 85">
              <a:extLst>
                <a:ext uri="{FF2B5EF4-FFF2-40B4-BE49-F238E27FC236}">
                  <a16:creationId xmlns:a16="http://schemas.microsoft.com/office/drawing/2014/main" id="{14C9649D-3BF1-4EE9-A2C2-B0A813C7CB03}"/>
                </a:ext>
              </a:extLst>
            </p:cNvPr>
            <p:cNvSpPr/>
            <p:nvPr/>
          </p:nvSpPr>
          <p:spPr>
            <a:xfrm>
              <a:off x="322370" y="921506"/>
              <a:ext cx="2891746" cy="24054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Connector: Elbow 86">
              <a:extLst>
                <a:ext uri="{FF2B5EF4-FFF2-40B4-BE49-F238E27FC236}">
                  <a16:creationId xmlns:a16="http://schemas.microsoft.com/office/drawing/2014/main" id="{AAC12A87-E093-49AE-8D6B-9DFED83FC91A}"/>
                </a:ext>
              </a:extLst>
            </p:cNvPr>
            <p:cNvCxnSpPr>
              <a:cxnSpLocks/>
              <a:stCxn id="86" idx="3"/>
            </p:cNvCxnSpPr>
            <p:nvPr/>
          </p:nvCxnSpPr>
          <p:spPr>
            <a:xfrm flipV="1">
              <a:off x="3214116" y="-2511059"/>
              <a:ext cx="3161722" cy="3552838"/>
            </a:xfrm>
            <a:prstGeom prst="bentConnector2">
              <a:avLst/>
            </a:prstGeom>
            <a:ln w="285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E4A637DF-94A0-4996-8204-6DF10E05A831}"/>
              </a:ext>
            </a:extLst>
          </p:cNvPr>
          <p:cNvGrpSpPr/>
          <p:nvPr/>
        </p:nvGrpSpPr>
        <p:grpSpPr>
          <a:xfrm>
            <a:off x="715054" y="1122422"/>
            <a:ext cx="5051449" cy="4496665"/>
            <a:chOff x="570930" y="-655856"/>
            <a:chExt cx="5051449" cy="4496665"/>
          </a:xfrm>
        </p:grpSpPr>
        <p:grpSp>
          <p:nvGrpSpPr>
            <p:cNvPr id="94" name="Group 93">
              <a:extLst>
                <a:ext uri="{FF2B5EF4-FFF2-40B4-BE49-F238E27FC236}">
                  <a16:creationId xmlns:a16="http://schemas.microsoft.com/office/drawing/2014/main" id="{7D251E93-6B08-4E1D-B31F-91A9DF3F82F4}"/>
                </a:ext>
              </a:extLst>
            </p:cNvPr>
            <p:cNvGrpSpPr/>
            <p:nvPr/>
          </p:nvGrpSpPr>
          <p:grpSpPr>
            <a:xfrm>
              <a:off x="570930" y="-526060"/>
              <a:ext cx="4988348" cy="4366869"/>
              <a:chOff x="572507" y="-1476969"/>
              <a:chExt cx="4988348" cy="4366869"/>
            </a:xfrm>
          </p:grpSpPr>
          <p:sp>
            <p:nvSpPr>
              <p:cNvPr id="96" name="Rectangle 95">
                <a:extLst>
                  <a:ext uri="{FF2B5EF4-FFF2-40B4-BE49-F238E27FC236}">
                    <a16:creationId xmlns:a16="http://schemas.microsoft.com/office/drawing/2014/main" id="{46B05F59-7E60-48E9-8E1A-7460B0911173}"/>
                  </a:ext>
                </a:extLst>
              </p:cNvPr>
              <p:cNvSpPr/>
              <p:nvPr/>
            </p:nvSpPr>
            <p:spPr>
              <a:xfrm>
                <a:off x="572507" y="2180689"/>
                <a:ext cx="2261261" cy="709211"/>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Connector: Elbow 96">
                <a:extLst>
                  <a:ext uri="{FF2B5EF4-FFF2-40B4-BE49-F238E27FC236}">
                    <a16:creationId xmlns:a16="http://schemas.microsoft.com/office/drawing/2014/main" id="{A9376FF6-9CA0-46E2-9A6E-8CD3EB67BFE0}"/>
                  </a:ext>
                </a:extLst>
              </p:cNvPr>
              <p:cNvCxnSpPr>
                <a:cxnSpLocks/>
                <a:stCxn id="96" idx="3"/>
                <a:endCxn id="95" idx="1"/>
              </p:cNvCxnSpPr>
              <p:nvPr/>
            </p:nvCxnSpPr>
            <p:spPr>
              <a:xfrm flipV="1">
                <a:off x="2833768" y="-1476969"/>
                <a:ext cx="2727087" cy="4012264"/>
              </a:xfrm>
              <a:prstGeom prst="bentConnector2">
                <a:avLst/>
              </a:prstGeom>
              <a:ln w="2857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sp>
          <p:nvSpPr>
            <p:cNvPr id="95" name="Left Brace 94">
              <a:extLst>
                <a:ext uri="{FF2B5EF4-FFF2-40B4-BE49-F238E27FC236}">
                  <a16:creationId xmlns:a16="http://schemas.microsoft.com/office/drawing/2014/main" id="{A1602EF6-2AD2-4B1D-8F09-6041F38731AF}"/>
                </a:ext>
              </a:extLst>
            </p:cNvPr>
            <p:cNvSpPr/>
            <p:nvPr/>
          </p:nvSpPr>
          <p:spPr>
            <a:xfrm rot="16200000">
              <a:off x="5489264" y="-659175"/>
              <a:ext cx="129795" cy="136434"/>
            </a:xfrm>
            <a:prstGeom prst="leftBrace">
              <a:avLst>
                <a:gd name="adj1" fmla="val 8333"/>
                <a:gd name="adj2" fmla="val 5375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0" name="Rectangle 99">
            <a:extLst>
              <a:ext uri="{FF2B5EF4-FFF2-40B4-BE49-F238E27FC236}">
                <a16:creationId xmlns:a16="http://schemas.microsoft.com/office/drawing/2014/main" id="{D977A30F-AA01-4708-9074-F43268C41DC6}"/>
              </a:ext>
            </a:extLst>
          </p:cNvPr>
          <p:cNvSpPr/>
          <p:nvPr/>
        </p:nvSpPr>
        <p:spPr>
          <a:xfrm>
            <a:off x="3800664" y="5163728"/>
            <a:ext cx="7385496" cy="31119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06E2A30-44FA-491C-9CC4-DA707DD000ED}"/>
              </a:ext>
            </a:extLst>
          </p:cNvPr>
          <p:cNvSpPr/>
          <p:nvPr/>
        </p:nvSpPr>
        <p:spPr>
          <a:xfrm>
            <a:off x="3793656" y="5986287"/>
            <a:ext cx="702144" cy="31119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8E670D7-9ED3-4ABE-9C94-E41B15867184}"/>
              </a:ext>
            </a:extLst>
          </p:cNvPr>
          <p:cNvSpPr/>
          <p:nvPr/>
        </p:nvSpPr>
        <p:spPr>
          <a:xfrm>
            <a:off x="4294707" y="5173277"/>
            <a:ext cx="731711" cy="31119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E4C8E39-AFE5-44F7-9CB2-FFBA105B1C76}"/>
              </a:ext>
            </a:extLst>
          </p:cNvPr>
          <p:cNvSpPr/>
          <p:nvPr/>
        </p:nvSpPr>
        <p:spPr>
          <a:xfrm>
            <a:off x="7642106" y="5154179"/>
            <a:ext cx="3391653" cy="31119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4256E50-B6D1-4332-9ABC-D6B74959BFF3}"/>
              </a:ext>
            </a:extLst>
          </p:cNvPr>
          <p:cNvSpPr/>
          <p:nvPr/>
        </p:nvSpPr>
        <p:spPr>
          <a:xfrm>
            <a:off x="3922372" y="5436068"/>
            <a:ext cx="8170568" cy="31119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6D38F50-28A9-4964-B5FE-49EE503AAFDE}"/>
              </a:ext>
            </a:extLst>
          </p:cNvPr>
          <p:cNvSpPr/>
          <p:nvPr/>
        </p:nvSpPr>
        <p:spPr>
          <a:xfrm>
            <a:off x="7165583" y="5436068"/>
            <a:ext cx="3868175" cy="31119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703BD973-FAD0-4AAB-8069-16053CB17E77}"/>
              </a:ext>
            </a:extLst>
          </p:cNvPr>
          <p:cNvSpPr/>
          <p:nvPr/>
        </p:nvSpPr>
        <p:spPr>
          <a:xfrm>
            <a:off x="4609298" y="5450185"/>
            <a:ext cx="2519982" cy="31119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EAE9016-E3AA-4644-A05F-F35F25BFD918}"/>
              </a:ext>
            </a:extLst>
          </p:cNvPr>
          <p:cNvSpPr/>
          <p:nvPr/>
        </p:nvSpPr>
        <p:spPr>
          <a:xfrm>
            <a:off x="3926490" y="5711178"/>
            <a:ext cx="5804250" cy="31119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278081C1-4889-44CA-B7E3-A78CDA340513}"/>
              </a:ext>
            </a:extLst>
          </p:cNvPr>
          <p:cNvSpPr/>
          <p:nvPr/>
        </p:nvSpPr>
        <p:spPr>
          <a:xfrm>
            <a:off x="7250988" y="5702685"/>
            <a:ext cx="1626312" cy="31119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D3FB1C1-743A-4741-B566-0FF4AEC01B83}"/>
              </a:ext>
            </a:extLst>
          </p:cNvPr>
          <p:cNvSpPr/>
          <p:nvPr/>
        </p:nvSpPr>
        <p:spPr>
          <a:xfrm>
            <a:off x="4608776" y="5727448"/>
            <a:ext cx="2505854" cy="311194"/>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38673CB-A7FE-4405-98A3-C958B5CF19E7}"/>
              </a:ext>
            </a:extLst>
          </p:cNvPr>
          <p:cNvSpPr/>
          <p:nvPr/>
        </p:nvSpPr>
        <p:spPr>
          <a:xfrm>
            <a:off x="320794" y="703011"/>
            <a:ext cx="4290964" cy="224641"/>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25735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56"/>
                                        </p:tgtEl>
                                      </p:cBhvr>
                                    </p:animEffect>
                                    <p:set>
                                      <p:cBhvr>
                                        <p:cTn id="42" dur="1" fill="hold">
                                          <p:stCondLst>
                                            <p:cond delay="499"/>
                                          </p:stCondLst>
                                        </p:cTn>
                                        <p:tgtEl>
                                          <p:spTgt spid="56"/>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fade">
                                      <p:cBhvr>
                                        <p:cTn id="48" dur="500"/>
                                        <p:tgtEl>
                                          <p:spTgt spid="1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fade">
                                      <p:cBhvr>
                                        <p:cTn id="51" dur="500"/>
                                        <p:tgtEl>
                                          <p:spTgt spid="10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2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01"/>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3"/>
                                        </p:tgtEl>
                                        <p:attrNameLst>
                                          <p:attrName>style.visibility</p:attrName>
                                        </p:attrNameLst>
                                      </p:cBhvr>
                                      <p:to>
                                        <p:strVal val="visible"/>
                                      </p:to>
                                    </p:set>
                                    <p:animEffect transition="in" filter="fade">
                                      <p:cBhvr>
                                        <p:cTn id="65" dur="500"/>
                                        <p:tgtEl>
                                          <p:spTgt spid="10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2"/>
                                        </p:tgtEl>
                                        <p:attrNameLst>
                                          <p:attrName>style.visibility</p:attrName>
                                        </p:attrNameLst>
                                      </p:cBhvr>
                                      <p:to>
                                        <p:strVal val="visible"/>
                                      </p:to>
                                    </p:set>
                                    <p:animEffect transition="in" filter="fade">
                                      <p:cBhvr>
                                        <p:cTn id="68" dur="500"/>
                                        <p:tgtEl>
                                          <p:spTgt spid="102"/>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0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03"/>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nodeType="clickEffect">
                                  <p:stCondLst>
                                    <p:cond delay="0"/>
                                  </p:stCondLst>
                                  <p:childTnLst>
                                    <p:set>
                                      <p:cBhvr>
                                        <p:cTn id="83" dur="1" fill="hold">
                                          <p:stCondLst>
                                            <p:cond delay="0"/>
                                          </p:stCondLst>
                                        </p:cTn>
                                        <p:tgtEl>
                                          <p:spTgt spid="40"/>
                                        </p:tgtEl>
                                        <p:attrNameLst>
                                          <p:attrName>style.visibility</p:attrName>
                                        </p:attrNameLst>
                                      </p:cBhvr>
                                      <p:to>
                                        <p:strVal val="hidden"/>
                                      </p:to>
                                    </p:se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4"/>
                                        </p:tgtEl>
                                        <p:attrNameLst>
                                          <p:attrName>style.visibility</p:attrName>
                                        </p:attrNameLst>
                                      </p:cBhvr>
                                      <p:to>
                                        <p:strVal val="visible"/>
                                      </p:to>
                                    </p:set>
                                    <p:animEffect transition="in" filter="fade">
                                      <p:cBhvr>
                                        <p:cTn id="89" dur="500"/>
                                        <p:tgtEl>
                                          <p:spTgt spid="104"/>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41"/>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104"/>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5"/>
                                        </p:tgtEl>
                                        <p:attrNameLst>
                                          <p:attrName>style.visibility</p:attrName>
                                        </p:attrNameLst>
                                      </p:cBhvr>
                                      <p:to>
                                        <p:strVal val="visible"/>
                                      </p:to>
                                    </p:set>
                                    <p:animEffect transition="in" filter="fade">
                                      <p:cBhvr>
                                        <p:cTn id="101" dur="500"/>
                                        <p:tgtEl>
                                          <p:spTgt spid="105"/>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46"/>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05"/>
                                        </p:tgtEl>
                                        <p:attrNameLst>
                                          <p:attrName>style.visibility</p:attrName>
                                        </p:attrNameLst>
                                      </p:cBhvr>
                                      <p:to>
                                        <p:strVal val="hidden"/>
                                      </p:to>
                                    </p:set>
                                  </p:childTnLst>
                                </p:cTn>
                              </p:par>
                              <p:par>
                                <p:cTn id="108" presetID="10" presetClass="entr" presetSubtype="0" fill="hold" nodeType="withEffect">
                                  <p:stCondLst>
                                    <p:cond delay="0"/>
                                  </p:stCondLst>
                                  <p:childTnLst>
                                    <p:set>
                                      <p:cBhvr>
                                        <p:cTn id="109" dur="1" fill="hold">
                                          <p:stCondLst>
                                            <p:cond delay="0"/>
                                          </p:stCondLst>
                                        </p:cTn>
                                        <p:tgtEl>
                                          <p:spTgt spid="61"/>
                                        </p:tgtEl>
                                        <p:attrNameLst>
                                          <p:attrName>style.visibility</p:attrName>
                                        </p:attrNameLst>
                                      </p:cBhvr>
                                      <p:to>
                                        <p:strVal val="visible"/>
                                      </p:to>
                                    </p:set>
                                    <p:animEffect transition="in" filter="fade">
                                      <p:cBhvr>
                                        <p:cTn id="110" dur="500"/>
                                        <p:tgtEl>
                                          <p:spTgt spid="6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6"/>
                                        </p:tgtEl>
                                        <p:attrNameLst>
                                          <p:attrName>style.visibility</p:attrName>
                                        </p:attrNameLst>
                                      </p:cBhvr>
                                      <p:to>
                                        <p:strVal val="visible"/>
                                      </p:to>
                                    </p:set>
                                    <p:animEffect transition="in" filter="fade">
                                      <p:cBhvr>
                                        <p:cTn id="113" dur="500"/>
                                        <p:tgtEl>
                                          <p:spTgt spid="106"/>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nodeType="clickEffect">
                                  <p:stCondLst>
                                    <p:cond delay="0"/>
                                  </p:stCondLst>
                                  <p:childTnLst>
                                    <p:set>
                                      <p:cBhvr>
                                        <p:cTn id="117" dur="1" fill="hold">
                                          <p:stCondLst>
                                            <p:cond delay="0"/>
                                          </p:stCondLst>
                                        </p:cTn>
                                        <p:tgtEl>
                                          <p:spTgt spid="61"/>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06"/>
                                        </p:tgtEl>
                                        <p:attrNameLst>
                                          <p:attrName>style.visibility</p:attrName>
                                        </p:attrNameLst>
                                      </p:cBhvr>
                                      <p:to>
                                        <p:strVal val="hidden"/>
                                      </p:to>
                                    </p:set>
                                  </p:childTnLst>
                                </p:cTn>
                              </p:par>
                              <p:par>
                                <p:cTn id="120" presetID="10" presetClass="entr" presetSubtype="0" fill="hold" nodeType="with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fade">
                                      <p:cBhvr>
                                        <p:cTn id="122" dur="500"/>
                                        <p:tgtEl>
                                          <p:spTgt spid="8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nodeType="clickEffect">
                                  <p:stCondLst>
                                    <p:cond delay="0"/>
                                  </p:stCondLst>
                                  <p:childTnLst>
                                    <p:set>
                                      <p:cBhvr>
                                        <p:cTn id="129" dur="1" fill="hold">
                                          <p:stCondLst>
                                            <p:cond delay="0"/>
                                          </p:stCondLst>
                                        </p:cTn>
                                        <p:tgtEl>
                                          <p:spTgt spid="81"/>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107"/>
                                        </p:tgtEl>
                                        <p:attrNameLst>
                                          <p:attrName>style.visibility</p:attrName>
                                        </p:attrNameLst>
                                      </p:cBhvr>
                                      <p:to>
                                        <p:strVal val="hidden"/>
                                      </p:to>
                                    </p:set>
                                  </p:childTnLst>
                                </p:cTn>
                              </p:par>
                              <p:par>
                                <p:cTn id="132" presetID="10" presetClass="entr" presetSubtype="0" fill="hold" nodeType="withEffect">
                                  <p:stCondLst>
                                    <p:cond delay="0"/>
                                  </p:stCondLst>
                                  <p:childTnLst>
                                    <p:set>
                                      <p:cBhvr>
                                        <p:cTn id="133" dur="1" fill="hold">
                                          <p:stCondLst>
                                            <p:cond delay="0"/>
                                          </p:stCondLst>
                                        </p:cTn>
                                        <p:tgtEl>
                                          <p:spTgt spid="85"/>
                                        </p:tgtEl>
                                        <p:attrNameLst>
                                          <p:attrName>style.visibility</p:attrName>
                                        </p:attrNameLst>
                                      </p:cBhvr>
                                      <p:to>
                                        <p:strVal val="visible"/>
                                      </p:to>
                                    </p:set>
                                    <p:animEffect transition="in" filter="fade">
                                      <p:cBhvr>
                                        <p:cTn id="134" dur="500"/>
                                        <p:tgtEl>
                                          <p:spTgt spid="8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Effect transition="in" filter="fade">
                                      <p:cBhvr>
                                        <p:cTn id="137" dur="500"/>
                                        <p:tgtEl>
                                          <p:spTgt spid="108"/>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nodeType="clickEffect">
                                  <p:stCondLst>
                                    <p:cond delay="0"/>
                                  </p:stCondLst>
                                  <p:childTnLst>
                                    <p:set>
                                      <p:cBhvr>
                                        <p:cTn id="141" dur="1" fill="hold">
                                          <p:stCondLst>
                                            <p:cond delay="0"/>
                                          </p:stCondLst>
                                        </p:cTn>
                                        <p:tgtEl>
                                          <p:spTgt spid="85"/>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108"/>
                                        </p:tgtEl>
                                        <p:attrNameLst>
                                          <p:attrName>style.visibility</p:attrName>
                                        </p:attrNameLst>
                                      </p:cBhvr>
                                      <p:to>
                                        <p:strVal val="hidden"/>
                                      </p:to>
                                    </p:set>
                                  </p:childTnLst>
                                </p:cTn>
                              </p:par>
                              <p:par>
                                <p:cTn id="144" presetID="10" presetClass="entr" presetSubtype="0" fill="hold" nodeType="withEffect">
                                  <p:stCondLst>
                                    <p:cond delay="0"/>
                                  </p:stCondLst>
                                  <p:childTnLst>
                                    <p:set>
                                      <p:cBhvr>
                                        <p:cTn id="145" dur="1" fill="hold">
                                          <p:stCondLst>
                                            <p:cond delay="0"/>
                                          </p:stCondLst>
                                        </p:cTn>
                                        <p:tgtEl>
                                          <p:spTgt spid="93"/>
                                        </p:tgtEl>
                                        <p:attrNameLst>
                                          <p:attrName>style.visibility</p:attrName>
                                        </p:attrNameLst>
                                      </p:cBhvr>
                                      <p:to>
                                        <p:strVal val="visible"/>
                                      </p:to>
                                    </p:set>
                                    <p:animEffect transition="in" filter="fade">
                                      <p:cBhvr>
                                        <p:cTn id="146" dur="500"/>
                                        <p:tgtEl>
                                          <p:spTgt spid="9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09"/>
                                        </p:tgtEl>
                                        <p:attrNameLst>
                                          <p:attrName>style.visibility</p:attrName>
                                        </p:attrNameLst>
                                      </p:cBhvr>
                                      <p:to>
                                        <p:strVal val="visible"/>
                                      </p:to>
                                    </p:set>
                                    <p:animEffect transition="in" filter="fade">
                                      <p:cBhvr>
                                        <p:cTn id="149" dur="500"/>
                                        <p:tgtEl>
                                          <p:spTgt spid="10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93"/>
                                        </p:tgtEl>
                                      </p:cBhvr>
                                    </p:animEffect>
                                    <p:set>
                                      <p:cBhvr>
                                        <p:cTn id="154" dur="1" fill="hold">
                                          <p:stCondLst>
                                            <p:cond delay="499"/>
                                          </p:stCondLst>
                                        </p:cTn>
                                        <p:tgtEl>
                                          <p:spTgt spid="93"/>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1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13" grpId="0"/>
      <p:bldP spid="14" grpId="0"/>
      <p:bldP spid="15" grpId="0"/>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56" grpId="0" animBg="1"/>
      <p:bldP spid="56"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9E7F42-1541-477C-9DB3-F4451D7FF879}"/>
              </a:ext>
            </a:extLst>
          </p:cNvPr>
          <p:cNvSpPr>
            <a:spLocks noGrp="1"/>
          </p:cNvSpPr>
          <p:nvPr>
            <p:ph type="title"/>
          </p:nvPr>
        </p:nvSpPr>
        <p:spPr/>
        <p:txBody>
          <a:bodyPr>
            <a:normAutofit fontScale="90000"/>
          </a:bodyPr>
          <a:lstStyle/>
          <a:p>
            <a:r>
              <a:rPr lang="en-US" sz="5400" dirty="0"/>
              <a:t>Expressions</a:t>
            </a:r>
          </a:p>
        </p:txBody>
      </p:sp>
      <p:sp>
        <p:nvSpPr>
          <p:cNvPr id="7" name="Content Placeholder 6">
            <a:extLst>
              <a:ext uri="{FF2B5EF4-FFF2-40B4-BE49-F238E27FC236}">
                <a16:creationId xmlns:a16="http://schemas.microsoft.com/office/drawing/2014/main" id="{9D3038F0-C0EC-4B92-A33F-1A64FB71843B}"/>
              </a:ext>
            </a:extLst>
          </p:cNvPr>
          <p:cNvSpPr>
            <a:spLocks noGrp="1"/>
          </p:cNvSpPr>
          <p:nvPr>
            <p:ph sz="half" idx="1"/>
          </p:nvPr>
        </p:nvSpPr>
        <p:spPr/>
        <p:txBody>
          <a:bodyPr/>
          <a:lstStyle/>
          <a:p>
            <a:r>
              <a:rPr lang="en-US" dirty="0"/>
              <a:t>Abstract Syntax Tree (AST)</a:t>
            </a:r>
          </a:p>
          <a:p>
            <a:pPr lvl="1"/>
            <a:r>
              <a:rPr lang="en-US" dirty="0"/>
              <a:t>operator/operands</a:t>
            </a:r>
          </a:p>
          <a:p>
            <a:pPr lvl="1"/>
            <a:r>
              <a:rPr lang="en-US" dirty="0"/>
              <a:t>Nest additional expressions</a:t>
            </a:r>
          </a:p>
        </p:txBody>
      </p:sp>
      <p:sp>
        <p:nvSpPr>
          <p:cNvPr id="8" name="Content Placeholder 7">
            <a:extLst>
              <a:ext uri="{FF2B5EF4-FFF2-40B4-BE49-F238E27FC236}">
                <a16:creationId xmlns:a16="http://schemas.microsoft.com/office/drawing/2014/main" id="{7FC0EDB4-46BB-4764-9E78-780B3A4B3AD2}"/>
              </a:ext>
            </a:extLst>
          </p:cNvPr>
          <p:cNvSpPr>
            <a:spLocks noGrp="1"/>
          </p:cNvSpPr>
          <p:nvPr>
            <p:ph sz="half" idx="2"/>
          </p:nvPr>
        </p:nvSpPr>
        <p:spPr/>
        <p:txBody>
          <a:bodyPr/>
          <a:lstStyle/>
          <a:p>
            <a:r>
              <a:rPr lang="en-US" dirty="0"/>
              <a:t>Excel-style expressions</a:t>
            </a:r>
          </a:p>
          <a:p>
            <a:pPr lvl="1"/>
            <a:r>
              <a:rPr lang="en-US" dirty="0"/>
              <a:t>Single line</a:t>
            </a:r>
          </a:p>
          <a:p>
            <a:pPr lvl="1"/>
            <a:r>
              <a:rPr lang="en-US" dirty="0"/>
              <a:t>Combine expressions</a:t>
            </a:r>
          </a:p>
          <a:p>
            <a:pPr lvl="1"/>
            <a:r>
              <a:rPr lang="en-US" dirty="0"/>
              <a:t>Online Only</a:t>
            </a:r>
          </a:p>
        </p:txBody>
      </p:sp>
      <p:pic>
        <p:nvPicPr>
          <p:cNvPr id="1026" name="Picture 2" descr="See the source image">
            <a:extLst>
              <a:ext uri="{FF2B5EF4-FFF2-40B4-BE49-F238E27FC236}">
                <a16:creationId xmlns:a16="http://schemas.microsoft.com/office/drawing/2014/main" id="{A0761186-95F9-41D7-8294-FAAC81E7B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9968" y="424016"/>
            <a:ext cx="3235365" cy="808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311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par>
                                <p:cTn id="21" presetID="47"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750"/>
                                        <p:tgtEl>
                                          <p:spTgt spid="1026"/>
                                        </p:tgtEl>
                                      </p:cBhvr>
                                    </p:animEffect>
                                    <p:anim calcmode="lin" valueType="num">
                                      <p:cBhvr>
                                        <p:cTn id="24" dur="750" fill="hold"/>
                                        <p:tgtEl>
                                          <p:spTgt spid="1026"/>
                                        </p:tgtEl>
                                        <p:attrNameLst>
                                          <p:attrName>ppt_x</p:attrName>
                                        </p:attrNameLst>
                                      </p:cBhvr>
                                      <p:tavLst>
                                        <p:tav tm="0">
                                          <p:val>
                                            <p:strVal val="#ppt_x"/>
                                          </p:val>
                                        </p:tav>
                                        <p:tav tm="100000">
                                          <p:val>
                                            <p:strVal val="#ppt_x"/>
                                          </p:val>
                                        </p:tav>
                                      </p:tavLst>
                                    </p:anim>
                                    <p:anim calcmode="lin" valueType="num">
                                      <p:cBhvr>
                                        <p:cTn id="25" dur="75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fade">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fade">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5DE6B0A-53AF-465F-8B8D-555C0131A3FA}"/>
              </a:ext>
            </a:extLst>
          </p:cNvPr>
          <p:cNvPicPr>
            <a:picLocks noChangeAspect="1" noChangeArrowheads="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bwMode="auto">
          <a:xfrm>
            <a:off x="0" y="985520"/>
            <a:ext cx="12192000" cy="544555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FEBF67C-785A-4A04-888C-FD9BCA0BA80F}"/>
              </a:ext>
            </a:extLst>
          </p:cNvPr>
          <p:cNvSpPr>
            <a:spLocks noGrp="1"/>
          </p:cNvSpPr>
          <p:nvPr>
            <p:ph type="title"/>
          </p:nvPr>
        </p:nvSpPr>
        <p:spPr/>
        <p:txBody>
          <a:bodyPr/>
          <a:lstStyle/>
          <a:p>
            <a:r>
              <a:rPr lang="en-US" dirty="0"/>
              <a:t>Arithmetic Operators</a:t>
            </a:r>
          </a:p>
        </p:txBody>
      </p:sp>
      <p:graphicFrame>
        <p:nvGraphicFramePr>
          <p:cNvPr id="2" name="Table 1">
            <a:extLst>
              <a:ext uri="{FF2B5EF4-FFF2-40B4-BE49-F238E27FC236}">
                <a16:creationId xmlns:a16="http://schemas.microsoft.com/office/drawing/2014/main" id="{DB2FBA65-03A4-445D-93C6-30C2C50E88A5}"/>
              </a:ext>
            </a:extLst>
          </p:cNvPr>
          <p:cNvGraphicFramePr>
            <a:graphicFrameLocks noGrp="1"/>
          </p:cNvGraphicFramePr>
          <p:nvPr>
            <p:extLst>
              <p:ext uri="{D42A27DB-BD31-4B8C-83A1-F6EECF244321}">
                <p14:modId xmlns:p14="http://schemas.microsoft.com/office/powerpoint/2010/main" val="2784583236"/>
              </p:ext>
            </p:extLst>
          </p:nvPr>
        </p:nvGraphicFramePr>
        <p:xfrm>
          <a:off x="97632" y="1421765"/>
          <a:ext cx="11996737" cy="4480560"/>
        </p:xfrm>
        <a:graphic>
          <a:graphicData uri="http://schemas.openxmlformats.org/drawingml/2006/table">
            <a:tbl>
              <a:tblPr firstRow="1" firstCol="1" bandRow="1">
                <a:tableStyleId>{9D7B26C5-4107-4FEC-AEDC-1716B250A1EF}</a:tableStyleId>
              </a:tblPr>
              <a:tblGrid>
                <a:gridCol w="1495425">
                  <a:extLst>
                    <a:ext uri="{9D8B030D-6E8A-4147-A177-3AD203B41FA5}">
                      <a16:colId xmlns:a16="http://schemas.microsoft.com/office/drawing/2014/main" val="901363525"/>
                    </a:ext>
                  </a:extLst>
                </a:gridCol>
                <a:gridCol w="3186112">
                  <a:extLst>
                    <a:ext uri="{9D8B030D-6E8A-4147-A177-3AD203B41FA5}">
                      <a16:colId xmlns:a16="http://schemas.microsoft.com/office/drawing/2014/main" val="2951916201"/>
                    </a:ext>
                  </a:extLst>
                </a:gridCol>
                <a:gridCol w="3467100">
                  <a:extLst>
                    <a:ext uri="{9D8B030D-6E8A-4147-A177-3AD203B41FA5}">
                      <a16:colId xmlns:a16="http://schemas.microsoft.com/office/drawing/2014/main" val="3855502938"/>
                    </a:ext>
                  </a:extLst>
                </a:gridCol>
                <a:gridCol w="3848100">
                  <a:extLst>
                    <a:ext uri="{9D8B030D-6E8A-4147-A177-3AD203B41FA5}">
                      <a16:colId xmlns:a16="http://schemas.microsoft.com/office/drawing/2014/main" val="3824519919"/>
                    </a:ext>
                  </a:extLst>
                </a:gridCol>
              </a:tblGrid>
              <a:tr h="370840">
                <a:tc>
                  <a:txBody>
                    <a:bodyPr/>
                    <a:lstStyle/>
                    <a:p>
                      <a:pPr algn="ctr"/>
                      <a:r>
                        <a:rPr lang="en-US" sz="2400" dirty="0">
                          <a:solidFill>
                            <a:schemeClr val="bg1"/>
                          </a:solidFill>
                        </a:rPr>
                        <a:t>Operator</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Does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Examples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Results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79884869"/>
                  </a:ext>
                </a:extLst>
              </a:tr>
              <a:tr h="370840">
                <a:tc>
                  <a:txBody>
                    <a:bodyPr/>
                    <a:lstStyle/>
                    <a:p>
                      <a:pPr algn="ctr"/>
                      <a:r>
                        <a:rPr lang="en-US" sz="2400" dirty="0">
                          <a:solidFill>
                            <a:schemeClr val="bg1"/>
                          </a:solidFill>
                        </a:rPr>
                        <a:t>+</a:t>
                      </a:r>
                      <a:endParaRPr lang="en-US" sz="2400" b="1" dirty="0">
                        <a:solidFill>
                          <a:schemeClr val="bg1"/>
                        </a:solidFill>
                      </a:endParaRPr>
                    </a:p>
                  </a:txBody>
                  <a:tcPr>
                    <a:lnT w="12700" cap="flat" cmpd="sng" algn="ctr">
                      <a:solidFill>
                        <a:schemeClr val="bg1">
                          <a:lumMod val="95000"/>
                        </a:schemeClr>
                      </a:solidFill>
                      <a:prstDash val="solid"/>
                      <a:round/>
                      <a:headEnd type="none" w="med" len="med"/>
                      <a:tailEnd type="none" w="med" len="med"/>
                    </a:lnT>
                    <a:solidFill>
                      <a:schemeClr val="bg1">
                        <a:lumMod val="50000"/>
                        <a:alpha val="20000"/>
                      </a:schemeClr>
                    </a:solidFill>
                  </a:tcPr>
                </a:tc>
                <a:tc>
                  <a:txBody>
                    <a:bodyPr/>
                    <a:lstStyle/>
                    <a:p>
                      <a:r>
                        <a:rPr lang="en-US" sz="2400" dirty="0">
                          <a:solidFill>
                            <a:schemeClr val="bg1"/>
                          </a:solidFill>
                        </a:rPr>
                        <a:t>Adds stuff</a:t>
                      </a:r>
                    </a:p>
                    <a:p>
                      <a:r>
                        <a:rPr lang="en-US" sz="2400" dirty="0">
                          <a:solidFill>
                            <a:schemeClr val="bg1"/>
                          </a:solidFill>
                        </a:rPr>
                        <a:t>(numbers &amp; text)</a:t>
                      </a:r>
                    </a:p>
                  </a:txBody>
                  <a:tcPr>
                    <a:lnT w="12700" cap="flat" cmpd="sng" algn="ctr">
                      <a:solidFill>
                        <a:schemeClr val="bg1">
                          <a:lumMod val="95000"/>
                        </a:schemeClr>
                      </a:solidFill>
                      <a:prstDash val="solid"/>
                      <a:round/>
                      <a:headEnd type="none" w="med" len="med"/>
                      <a:tailEnd type="none" w="med" len="med"/>
                    </a:lnT>
                    <a:solidFill>
                      <a:schemeClr val="bg1">
                        <a:lumMod val="50000"/>
                        <a:alpha val="20000"/>
                      </a:schemeClr>
                    </a:solidFill>
                  </a:tcPr>
                </a:tc>
                <a:tc>
                  <a:txBody>
                    <a:bodyPr/>
                    <a:lstStyle/>
                    <a:p>
                      <a:r>
                        <a:rPr lang="en-US" sz="2400" dirty="0">
                          <a:solidFill>
                            <a:schemeClr val="bg1"/>
                          </a:solidFill>
                        </a:rPr>
                        <a:t>“=4 + 5”</a:t>
                      </a:r>
                    </a:p>
                    <a:p>
                      <a:r>
                        <a:rPr lang="en-US" sz="2400" dirty="0">
                          <a:solidFill>
                            <a:schemeClr val="bg1"/>
                          </a:solidFill>
                        </a:rPr>
                        <a:t>“=@</a:t>
                      </a:r>
                      <a:r>
                        <a:rPr lang="en-US" sz="2400" dirty="0" err="1">
                          <a:solidFill>
                            <a:schemeClr val="bg1"/>
                          </a:solidFill>
                        </a:rPr>
                        <a:t>currentWeb</a:t>
                      </a:r>
                      <a:r>
                        <a:rPr lang="en-US" sz="2400" dirty="0">
                          <a:solidFill>
                            <a:schemeClr val="bg1"/>
                          </a:solidFill>
                        </a:rPr>
                        <a:t>+‘/lists‘”</a:t>
                      </a:r>
                    </a:p>
                  </a:txBody>
                  <a:tcPr>
                    <a:lnT w="12700" cap="flat" cmpd="sng" algn="ctr">
                      <a:solidFill>
                        <a:schemeClr val="bg1">
                          <a:lumMod val="95000"/>
                        </a:schemeClr>
                      </a:solidFill>
                      <a:prstDash val="solid"/>
                      <a:round/>
                      <a:headEnd type="none" w="med" len="med"/>
                      <a:tailEnd type="none" w="med" len="med"/>
                    </a:lnT>
                    <a:solidFill>
                      <a:schemeClr val="bg1">
                        <a:lumMod val="50000"/>
                        <a:alpha val="20000"/>
                      </a:schemeClr>
                    </a:solidFill>
                  </a:tcPr>
                </a:tc>
                <a:tc>
                  <a:txBody>
                    <a:bodyPr/>
                    <a:lstStyle/>
                    <a:p>
                      <a:r>
                        <a:rPr lang="en-US" sz="2400" dirty="0">
                          <a:solidFill>
                            <a:schemeClr val="bg1"/>
                          </a:solidFill>
                        </a:rPr>
                        <a:t>9</a:t>
                      </a:r>
                    </a:p>
                    <a:p>
                      <a:r>
                        <a:rPr lang="en-US" sz="1800" dirty="0">
                          <a:solidFill>
                            <a:schemeClr val="bg1"/>
                          </a:solidFill>
                        </a:rPr>
                        <a:t>https://t.sharepoint.com/sites/s/lists</a:t>
                      </a:r>
                    </a:p>
                  </a:txBody>
                  <a:tcPr>
                    <a:lnT w="12700" cap="flat" cmpd="sng" algn="ctr">
                      <a:solidFill>
                        <a:schemeClr val="bg1">
                          <a:lumMod val="95000"/>
                        </a:schemeClr>
                      </a:solidFill>
                      <a:prstDash val="solid"/>
                      <a:round/>
                      <a:headEnd type="none" w="med" len="med"/>
                      <a:tailEnd type="none" w="med" len="med"/>
                    </a:lnT>
                    <a:solidFill>
                      <a:schemeClr val="bg1">
                        <a:lumMod val="50000"/>
                        <a:alpha val="20000"/>
                      </a:schemeClr>
                    </a:solidFill>
                  </a:tcPr>
                </a:tc>
                <a:extLst>
                  <a:ext uri="{0D108BD9-81ED-4DB2-BD59-A6C34878D82A}">
                    <a16:rowId xmlns:a16="http://schemas.microsoft.com/office/drawing/2014/main" val="2525232639"/>
                  </a:ext>
                </a:extLst>
              </a:tr>
              <a:tr h="370840">
                <a:tc>
                  <a:txBody>
                    <a:bodyPr/>
                    <a:lstStyle/>
                    <a:p>
                      <a:pPr algn="ctr"/>
                      <a:r>
                        <a:rPr lang="en-US" sz="2400" dirty="0">
                          <a:solidFill>
                            <a:schemeClr val="bg1"/>
                          </a:solidFill>
                        </a:rPr>
                        <a:t>-</a:t>
                      </a:r>
                      <a:endParaRPr lang="en-US" sz="2400" b="1" dirty="0">
                        <a:solidFill>
                          <a:schemeClr val="bg1"/>
                        </a:solidFill>
                      </a:endParaRPr>
                    </a:p>
                  </a:txBody>
                  <a:tcPr/>
                </a:tc>
                <a:tc>
                  <a:txBody>
                    <a:bodyPr/>
                    <a:lstStyle/>
                    <a:p>
                      <a:r>
                        <a:rPr lang="en-US" sz="2400" dirty="0">
                          <a:solidFill>
                            <a:schemeClr val="bg1"/>
                          </a:solidFill>
                        </a:rPr>
                        <a:t>Subtracts stuff</a:t>
                      </a:r>
                    </a:p>
                  </a:txBody>
                  <a:tcPr/>
                </a:tc>
                <a:tc>
                  <a:txBody>
                    <a:bodyPr/>
                    <a:lstStyle/>
                    <a:p>
                      <a:r>
                        <a:rPr lang="en-US" sz="2400" dirty="0">
                          <a:solidFill>
                            <a:schemeClr val="bg1"/>
                          </a:solidFill>
                        </a:rPr>
                        <a:t>“=97 - 10”</a:t>
                      </a:r>
                    </a:p>
                  </a:txBody>
                  <a:tcPr/>
                </a:tc>
                <a:tc>
                  <a:txBody>
                    <a:bodyPr/>
                    <a:lstStyle/>
                    <a:p>
                      <a:r>
                        <a:rPr lang="en-US" sz="2400" dirty="0">
                          <a:solidFill>
                            <a:schemeClr val="bg1"/>
                          </a:solidFill>
                        </a:rPr>
                        <a:t>87</a:t>
                      </a:r>
                    </a:p>
                  </a:txBody>
                  <a:tcPr/>
                </a:tc>
                <a:extLst>
                  <a:ext uri="{0D108BD9-81ED-4DB2-BD59-A6C34878D82A}">
                    <a16:rowId xmlns:a16="http://schemas.microsoft.com/office/drawing/2014/main" val="723577753"/>
                  </a:ext>
                </a:extLst>
              </a:tr>
              <a:tr h="370840">
                <a:tc>
                  <a:txBody>
                    <a:bodyPr/>
                    <a:lstStyle/>
                    <a:p>
                      <a:pPr algn="ctr"/>
                      <a:r>
                        <a:rPr lang="en-US" sz="2400" dirty="0">
                          <a:solidFill>
                            <a:schemeClr val="bg1"/>
                          </a:solidFill>
                        </a:rPr>
                        <a:t>/</a:t>
                      </a:r>
                      <a:endParaRPr lang="en-US" sz="2400" b="1" dirty="0">
                        <a:solidFill>
                          <a:schemeClr val="bg1"/>
                        </a:solidFill>
                      </a:endParaRPr>
                    </a:p>
                  </a:txBody>
                  <a:tcPr>
                    <a:solidFill>
                      <a:schemeClr val="bg1">
                        <a:lumMod val="50000"/>
                        <a:alpha val="20000"/>
                      </a:schemeClr>
                    </a:solidFill>
                  </a:tcPr>
                </a:tc>
                <a:tc>
                  <a:txBody>
                    <a:bodyPr/>
                    <a:lstStyle/>
                    <a:p>
                      <a:r>
                        <a:rPr lang="en-US" sz="2400" dirty="0">
                          <a:solidFill>
                            <a:schemeClr val="bg1"/>
                          </a:solidFill>
                        </a:rPr>
                        <a:t>Divides stuff</a:t>
                      </a:r>
                    </a:p>
                  </a:txBody>
                  <a:tcPr>
                    <a:solidFill>
                      <a:schemeClr val="bg1">
                        <a:lumMod val="50000"/>
                        <a:alpha val="20000"/>
                      </a:schemeClr>
                    </a:solidFill>
                  </a:tcPr>
                </a:tc>
                <a:tc>
                  <a:txBody>
                    <a:bodyPr/>
                    <a:lstStyle/>
                    <a:p>
                      <a:r>
                        <a:rPr lang="en-US" sz="2400" dirty="0">
                          <a:solidFill>
                            <a:schemeClr val="bg1"/>
                          </a:solidFill>
                        </a:rPr>
                        <a:t>“=25 / 5”</a:t>
                      </a:r>
                    </a:p>
                  </a:txBody>
                  <a:tcPr>
                    <a:solidFill>
                      <a:schemeClr val="bg1">
                        <a:lumMod val="50000"/>
                        <a:alpha val="20000"/>
                      </a:schemeClr>
                    </a:solidFill>
                  </a:tcPr>
                </a:tc>
                <a:tc>
                  <a:txBody>
                    <a:bodyPr/>
                    <a:lstStyle/>
                    <a:p>
                      <a:r>
                        <a:rPr lang="en-US" sz="2400" dirty="0">
                          <a:solidFill>
                            <a:schemeClr val="bg1"/>
                          </a:solidFill>
                        </a:rPr>
                        <a:t>5</a:t>
                      </a:r>
                    </a:p>
                  </a:txBody>
                  <a:tcPr>
                    <a:solidFill>
                      <a:schemeClr val="bg1">
                        <a:lumMod val="50000"/>
                        <a:alpha val="20000"/>
                      </a:schemeClr>
                    </a:solidFill>
                  </a:tcPr>
                </a:tc>
                <a:extLst>
                  <a:ext uri="{0D108BD9-81ED-4DB2-BD59-A6C34878D82A}">
                    <a16:rowId xmlns:a16="http://schemas.microsoft.com/office/drawing/2014/main" val="2915739721"/>
                  </a:ext>
                </a:extLst>
              </a:tr>
              <a:tr h="370840">
                <a:tc>
                  <a:txBody>
                    <a:bodyPr/>
                    <a:lstStyle/>
                    <a:p>
                      <a:pPr algn="ctr"/>
                      <a:r>
                        <a:rPr lang="en-US" sz="2400" dirty="0">
                          <a:solidFill>
                            <a:schemeClr val="bg1"/>
                          </a:solidFill>
                        </a:rPr>
                        <a:t>*</a:t>
                      </a:r>
                      <a:endParaRPr lang="en-US" sz="2400" b="1" dirty="0">
                        <a:solidFill>
                          <a:schemeClr val="bg1"/>
                        </a:solidFill>
                      </a:endParaRPr>
                    </a:p>
                  </a:txBody>
                  <a:tcPr/>
                </a:tc>
                <a:tc>
                  <a:txBody>
                    <a:bodyPr/>
                    <a:lstStyle/>
                    <a:p>
                      <a:r>
                        <a:rPr lang="en-US" sz="2400" dirty="0">
                          <a:solidFill>
                            <a:schemeClr val="bg1"/>
                          </a:solidFill>
                        </a:rPr>
                        <a:t>Multiplies stuff</a:t>
                      </a:r>
                    </a:p>
                  </a:txBody>
                  <a:tcPr/>
                </a:tc>
                <a:tc>
                  <a:txBody>
                    <a:bodyPr/>
                    <a:lstStyle/>
                    <a:p>
                      <a:r>
                        <a:rPr lang="en-US" sz="2400" dirty="0">
                          <a:solidFill>
                            <a:schemeClr val="bg1"/>
                          </a:solidFill>
                        </a:rPr>
                        <a:t>“=5 * 5”</a:t>
                      </a:r>
                    </a:p>
                  </a:txBody>
                  <a:tcPr/>
                </a:tc>
                <a:tc>
                  <a:txBody>
                    <a:bodyPr/>
                    <a:lstStyle/>
                    <a:p>
                      <a:r>
                        <a:rPr lang="en-US" sz="2400" dirty="0">
                          <a:solidFill>
                            <a:schemeClr val="bg1"/>
                          </a:solidFill>
                        </a:rPr>
                        <a:t>25</a:t>
                      </a:r>
                    </a:p>
                  </a:txBody>
                  <a:tcPr/>
                </a:tc>
                <a:extLst>
                  <a:ext uri="{0D108BD9-81ED-4DB2-BD59-A6C34878D82A}">
                    <a16:rowId xmlns:a16="http://schemas.microsoft.com/office/drawing/2014/main" val="157576518"/>
                  </a:ext>
                </a:extLst>
              </a:tr>
              <a:tr h="370840">
                <a:tc>
                  <a:txBody>
                    <a:bodyPr/>
                    <a:lstStyle/>
                    <a:p>
                      <a:pPr algn="ctr"/>
                      <a:r>
                        <a:rPr lang="en-US" sz="2400" dirty="0">
                          <a:solidFill>
                            <a:schemeClr val="bg1"/>
                          </a:solidFill>
                        </a:rPr>
                        <a:t>%</a:t>
                      </a:r>
                      <a:endParaRPr lang="en-US" sz="2400" b="1" dirty="0">
                        <a:solidFill>
                          <a:schemeClr val="bg1"/>
                        </a:solidFill>
                      </a:endParaRPr>
                    </a:p>
                  </a:txBody>
                  <a:tcPr>
                    <a:solidFill>
                      <a:schemeClr val="bg1">
                        <a:lumMod val="50000"/>
                        <a:alpha val="20000"/>
                      </a:schemeClr>
                    </a:solidFill>
                  </a:tcPr>
                </a:tc>
                <a:tc>
                  <a:txBody>
                    <a:bodyPr/>
                    <a:lstStyle/>
                    <a:p>
                      <a:r>
                        <a:rPr lang="en-US" sz="2400" dirty="0">
                          <a:solidFill>
                            <a:schemeClr val="bg1"/>
                          </a:solidFill>
                        </a:rPr>
                        <a:t>Modulus* (remainder)</a:t>
                      </a:r>
                    </a:p>
                  </a:txBody>
                  <a:tcPr>
                    <a:solidFill>
                      <a:schemeClr val="bg1">
                        <a:lumMod val="50000"/>
                        <a:alpha val="20000"/>
                      </a:schemeClr>
                    </a:solidFill>
                  </a:tcPr>
                </a:tc>
                <a:tc>
                  <a:txBody>
                    <a:bodyPr/>
                    <a:lstStyle/>
                    <a:p>
                      <a:r>
                        <a:rPr lang="en-US" sz="2400" dirty="0">
                          <a:solidFill>
                            <a:schemeClr val="bg1"/>
                          </a:solidFill>
                        </a:rPr>
                        <a:t>“=@</a:t>
                      </a:r>
                      <a:r>
                        <a:rPr lang="en-US" sz="2400" dirty="0" err="1">
                          <a:solidFill>
                            <a:schemeClr val="bg1"/>
                          </a:solidFill>
                        </a:rPr>
                        <a:t>rowIndex</a:t>
                      </a:r>
                      <a:r>
                        <a:rPr lang="en-US" sz="2400" dirty="0">
                          <a:solidFill>
                            <a:schemeClr val="bg1"/>
                          </a:solidFill>
                        </a:rPr>
                        <a:t> % 2”</a:t>
                      </a:r>
                    </a:p>
                  </a:txBody>
                  <a:tcPr>
                    <a:solidFill>
                      <a:schemeClr val="bg1">
                        <a:lumMod val="50000"/>
                        <a:alpha val="20000"/>
                      </a:schemeClr>
                    </a:solidFill>
                  </a:tcPr>
                </a:tc>
                <a:tc>
                  <a:txBody>
                    <a:bodyPr/>
                    <a:lstStyle/>
                    <a:p>
                      <a:r>
                        <a:rPr lang="en-US" sz="2400" dirty="0">
                          <a:solidFill>
                            <a:schemeClr val="bg1"/>
                          </a:solidFill>
                        </a:rPr>
                        <a:t>1 or 0</a:t>
                      </a:r>
                    </a:p>
                  </a:txBody>
                  <a:tcPr>
                    <a:solidFill>
                      <a:schemeClr val="bg1">
                        <a:lumMod val="50000"/>
                        <a:alpha val="20000"/>
                      </a:schemeClr>
                    </a:solidFill>
                  </a:tcPr>
                </a:tc>
                <a:extLst>
                  <a:ext uri="{0D108BD9-81ED-4DB2-BD59-A6C34878D82A}">
                    <a16:rowId xmlns:a16="http://schemas.microsoft.com/office/drawing/2014/main" val="247708366"/>
                  </a:ext>
                </a:extLst>
              </a:tr>
              <a:tr h="370840">
                <a:tc>
                  <a:txBody>
                    <a:bodyPr/>
                    <a:lstStyle/>
                    <a:p>
                      <a:pPr algn="ctr"/>
                      <a:r>
                        <a:rPr lang="en-US" sz="2400" dirty="0">
                          <a:solidFill>
                            <a:schemeClr val="bg1"/>
                          </a:solidFill>
                        </a:rPr>
                        <a:t>cos</a:t>
                      </a:r>
                      <a:endParaRPr lang="en-US" sz="2400" b="1" dirty="0">
                        <a:solidFill>
                          <a:schemeClr val="bg1"/>
                        </a:solidFill>
                      </a:endParaRPr>
                    </a:p>
                  </a:txBody>
                  <a:tcPr/>
                </a:tc>
                <a:tc>
                  <a:txBody>
                    <a:bodyPr/>
                    <a:lstStyle/>
                    <a:p>
                      <a:r>
                        <a:rPr lang="en-US" sz="2400" dirty="0">
                          <a:solidFill>
                            <a:schemeClr val="bg1"/>
                          </a:solidFill>
                        </a:rPr>
                        <a:t>Cosine</a:t>
                      </a:r>
                    </a:p>
                  </a:txBody>
                  <a:tcPr/>
                </a:tc>
                <a:tc>
                  <a:txBody>
                    <a:bodyPr/>
                    <a:lstStyle/>
                    <a:p>
                      <a:r>
                        <a:rPr lang="en-US" sz="2400" dirty="0">
                          <a:solidFill>
                            <a:schemeClr val="bg1"/>
                          </a:solidFill>
                        </a:rPr>
                        <a:t>“=cos(5)</a:t>
                      </a:r>
                    </a:p>
                  </a:txBody>
                  <a:tcPr/>
                </a:tc>
                <a:tc>
                  <a:txBody>
                    <a:bodyPr/>
                    <a:lstStyle/>
                    <a:p>
                      <a:r>
                        <a:rPr lang="en-US" sz="2400" dirty="0">
                          <a:solidFill>
                            <a:schemeClr val="bg1"/>
                          </a:solidFill>
                        </a:rPr>
                        <a:t>0.28366218546322625</a:t>
                      </a:r>
                    </a:p>
                  </a:txBody>
                  <a:tcPr/>
                </a:tc>
                <a:extLst>
                  <a:ext uri="{0D108BD9-81ED-4DB2-BD59-A6C34878D82A}">
                    <a16:rowId xmlns:a16="http://schemas.microsoft.com/office/drawing/2014/main" val="1372539785"/>
                  </a:ext>
                </a:extLst>
              </a:tr>
              <a:tr h="370840">
                <a:tc>
                  <a:txBody>
                    <a:bodyPr/>
                    <a:lstStyle/>
                    <a:p>
                      <a:pPr algn="ctr"/>
                      <a:r>
                        <a:rPr lang="en-US" sz="2400" dirty="0">
                          <a:solidFill>
                            <a:schemeClr val="bg1"/>
                          </a:solidFill>
                        </a:rPr>
                        <a:t>sin</a:t>
                      </a:r>
                      <a:endParaRPr lang="en-US" sz="2400" b="1" dirty="0">
                        <a:solidFill>
                          <a:schemeClr val="bg1"/>
                        </a:solidFill>
                      </a:endParaRPr>
                    </a:p>
                  </a:txBody>
                  <a:tcPr>
                    <a:solidFill>
                      <a:schemeClr val="bg1">
                        <a:lumMod val="50000"/>
                        <a:alpha val="20000"/>
                      </a:schemeClr>
                    </a:solidFill>
                  </a:tcPr>
                </a:tc>
                <a:tc>
                  <a:txBody>
                    <a:bodyPr/>
                    <a:lstStyle/>
                    <a:p>
                      <a:r>
                        <a:rPr lang="en-US" sz="2400" dirty="0">
                          <a:solidFill>
                            <a:schemeClr val="bg1"/>
                          </a:solidFill>
                        </a:rPr>
                        <a:t>Sine</a:t>
                      </a:r>
                    </a:p>
                  </a:txBody>
                  <a:tcPr>
                    <a:solidFill>
                      <a:schemeClr val="bg1">
                        <a:lumMod val="50000"/>
                        <a:alpha val="20000"/>
                      </a:schemeClr>
                    </a:solidFill>
                  </a:tcPr>
                </a:tc>
                <a:tc>
                  <a:txBody>
                    <a:bodyPr/>
                    <a:lstStyle/>
                    <a:p>
                      <a:r>
                        <a:rPr lang="en-US" sz="2400" dirty="0">
                          <a:solidFill>
                            <a:schemeClr val="bg1"/>
                          </a:solidFill>
                        </a:rPr>
                        <a:t>“=sin(90)”</a:t>
                      </a:r>
                    </a:p>
                  </a:txBody>
                  <a:tcPr>
                    <a:solidFill>
                      <a:schemeClr val="bg1">
                        <a:lumMod val="50000"/>
                        <a:alpha val="20000"/>
                      </a:schemeClr>
                    </a:solidFill>
                  </a:tcPr>
                </a:tc>
                <a:tc>
                  <a:txBody>
                    <a:bodyPr/>
                    <a:lstStyle/>
                    <a:p>
                      <a:r>
                        <a:rPr lang="en-US" sz="2400" dirty="0">
                          <a:solidFill>
                            <a:schemeClr val="bg1"/>
                          </a:solidFill>
                        </a:rPr>
                        <a:t>0.8939966636005579</a:t>
                      </a:r>
                    </a:p>
                  </a:txBody>
                  <a:tcPr>
                    <a:solidFill>
                      <a:schemeClr val="bg1">
                        <a:lumMod val="50000"/>
                        <a:alpha val="20000"/>
                      </a:schemeClr>
                    </a:solidFill>
                  </a:tcPr>
                </a:tc>
                <a:extLst>
                  <a:ext uri="{0D108BD9-81ED-4DB2-BD59-A6C34878D82A}">
                    <a16:rowId xmlns:a16="http://schemas.microsoft.com/office/drawing/2014/main" val="1518332474"/>
                  </a:ext>
                </a:extLst>
              </a:tr>
              <a:tr h="370840">
                <a:tc>
                  <a:txBody>
                    <a:bodyPr/>
                    <a:lstStyle/>
                    <a:p>
                      <a:pPr algn="ctr"/>
                      <a:r>
                        <a:rPr lang="en-US" sz="2400" dirty="0">
                          <a:solidFill>
                            <a:schemeClr val="bg1"/>
                          </a:solidFill>
                        </a:rPr>
                        <a:t>abs</a:t>
                      </a:r>
                      <a:endParaRPr lang="en-US" sz="2400" b="1" dirty="0">
                        <a:solidFill>
                          <a:schemeClr val="bg1"/>
                        </a:solidFill>
                      </a:endParaRPr>
                    </a:p>
                  </a:txBody>
                  <a:tcPr/>
                </a:tc>
                <a:tc>
                  <a:txBody>
                    <a:bodyPr/>
                    <a:lstStyle/>
                    <a:p>
                      <a:r>
                        <a:rPr lang="en-US" sz="2400" dirty="0">
                          <a:solidFill>
                            <a:schemeClr val="bg1"/>
                          </a:solidFill>
                        </a:rPr>
                        <a:t>Absolute Value*</a:t>
                      </a:r>
                    </a:p>
                  </a:txBody>
                  <a:tcPr/>
                </a:tc>
                <a:tc>
                  <a:txBody>
                    <a:bodyPr/>
                    <a:lstStyle/>
                    <a:p>
                      <a:r>
                        <a:rPr lang="en-US" sz="2400" dirty="0">
                          <a:solidFill>
                            <a:schemeClr val="bg1"/>
                          </a:solidFill>
                        </a:rPr>
                        <a:t>“=abs(-45)”</a:t>
                      </a:r>
                    </a:p>
                  </a:txBody>
                  <a:tcPr/>
                </a:tc>
                <a:tc>
                  <a:txBody>
                    <a:bodyPr/>
                    <a:lstStyle/>
                    <a:p>
                      <a:r>
                        <a:rPr lang="en-US" sz="2400" dirty="0">
                          <a:solidFill>
                            <a:schemeClr val="bg1"/>
                          </a:solidFill>
                        </a:rPr>
                        <a:t>45</a:t>
                      </a:r>
                    </a:p>
                  </a:txBody>
                  <a:tcPr/>
                </a:tc>
                <a:extLst>
                  <a:ext uri="{0D108BD9-81ED-4DB2-BD59-A6C34878D82A}">
                    <a16:rowId xmlns:a16="http://schemas.microsoft.com/office/drawing/2014/main" val="1540435115"/>
                  </a:ext>
                </a:extLst>
              </a:tr>
            </a:tbl>
          </a:graphicData>
        </a:graphic>
      </p:graphicFrame>
      <p:sp>
        <p:nvSpPr>
          <p:cNvPr id="12" name="TextBox 11">
            <a:extLst>
              <a:ext uri="{FF2B5EF4-FFF2-40B4-BE49-F238E27FC236}">
                <a16:creationId xmlns:a16="http://schemas.microsoft.com/office/drawing/2014/main" id="{C2A2569B-29F9-414D-B0FC-78C66487A465}"/>
              </a:ext>
            </a:extLst>
          </p:cNvPr>
          <p:cNvSpPr txBox="1"/>
          <p:nvPr/>
        </p:nvSpPr>
        <p:spPr>
          <a:xfrm>
            <a:off x="10567686" y="0"/>
            <a:ext cx="1624314" cy="369332"/>
          </a:xfrm>
          <a:prstGeom prst="rect">
            <a:avLst/>
          </a:prstGeom>
          <a:noFill/>
        </p:spPr>
        <p:txBody>
          <a:bodyPr wrap="square" rtlCol="0">
            <a:spAutoFit/>
          </a:bodyPr>
          <a:lstStyle/>
          <a:p>
            <a:pPr algn="r"/>
            <a:r>
              <a:rPr lang="en-US" dirty="0">
                <a:solidFill>
                  <a:schemeClr val="bg1"/>
                </a:solidFill>
              </a:rPr>
              <a:t>*Online Only</a:t>
            </a:r>
          </a:p>
        </p:txBody>
      </p:sp>
    </p:spTree>
    <p:extLst>
      <p:ext uri="{BB962C8B-B14F-4D97-AF65-F5344CB8AC3E}">
        <p14:creationId xmlns:p14="http://schemas.microsoft.com/office/powerpoint/2010/main" val="42012685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857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
        <p15:prstTrans prst="wind"/>
      </p:transition>
    </mc:Choice>
    <mc:Fallback xmlns="">
      <p:transition spd="slow"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006C9A"/>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F117C018-1F7A-4654-8E31-F99F8661E543}"/>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b="84521"/>
          <a:stretch/>
        </p:blipFill>
        <p:spPr bwMode="auto">
          <a:xfrm>
            <a:off x="0" y="-11740"/>
            <a:ext cx="12194679" cy="9972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5DE6B0A-53AF-465F-8B8D-555C0131A3F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15479"/>
          <a:stretch/>
        </p:blipFill>
        <p:spPr bwMode="auto">
          <a:xfrm>
            <a:off x="0" y="985520"/>
            <a:ext cx="12194679" cy="544555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FEBF67C-785A-4A04-888C-FD9BCA0BA80F}"/>
              </a:ext>
            </a:extLst>
          </p:cNvPr>
          <p:cNvSpPr>
            <a:spLocks noGrp="1"/>
          </p:cNvSpPr>
          <p:nvPr>
            <p:ph type="title"/>
          </p:nvPr>
        </p:nvSpPr>
        <p:spPr/>
        <p:txBody>
          <a:bodyPr/>
          <a:lstStyle/>
          <a:p>
            <a:r>
              <a:rPr lang="en-US" dirty="0"/>
              <a:t>Conditional &amp; Logical Operators</a:t>
            </a:r>
          </a:p>
        </p:txBody>
      </p:sp>
      <p:graphicFrame>
        <p:nvGraphicFramePr>
          <p:cNvPr id="2" name="Table 1">
            <a:extLst>
              <a:ext uri="{FF2B5EF4-FFF2-40B4-BE49-F238E27FC236}">
                <a16:creationId xmlns:a16="http://schemas.microsoft.com/office/drawing/2014/main" id="{DB2FBA65-03A4-445D-93C6-30C2C50E88A5}"/>
              </a:ext>
            </a:extLst>
          </p:cNvPr>
          <p:cNvGraphicFramePr>
            <a:graphicFrameLocks noGrp="1"/>
          </p:cNvGraphicFramePr>
          <p:nvPr>
            <p:extLst>
              <p:ext uri="{D42A27DB-BD31-4B8C-83A1-F6EECF244321}">
                <p14:modId xmlns:p14="http://schemas.microsoft.com/office/powerpoint/2010/main" val="595932327"/>
              </p:ext>
            </p:extLst>
          </p:nvPr>
        </p:nvGraphicFramePr>
        <p:xfrm>
          <a:off x="147638" y="1316990"/>
          <a:ext cx="11896724" cy="4572000"/>
        </p:xfrm>
        <a:graphic>
          <a:graphicData uri="http://schemas.openxmlformats.org/drawingml/2006/table">
            <a:tbl>
              <a:tblPr firstRow="1" firstCol="1" bandRow="1">
                <a:tableStyleId>{9D7B26C5-4107-4FEC-AEDC-1716B250A1EF}</a:tableStyleId>
              </a:tblPr>
              <a:tblGrid>
                <a:gridCol w="1495425">
                  <a:extLst>
                    <a:ext uri="{9D8B030D-6E8A-4147-A177-3AD203B41FA5}">
                      <a16:colId xmlns:a16="http://schemas.microsoft.com/office/drawing/2014/main" val="901363525"/>
                    </a:ext>
                  </a:extLst>
                </a:gridCol>
                <a:gridCol w="4931357">
                  <a:extLst>
                    <a:ext uri="{9D8B030D-6E8A-4147-A177-3AD203B41FA5}">
                      <a16:colId xmlns:a16="http://schemas.microsoft.com/office/drawing/2014/main" val="2951916201"/>
                    </a:ext>
                  </a:extLst>
                </a:gridCol>
                <a:gridCol w="4259484">
                  <a:extLst>
                    <a:ext uri="{9D8B030D-6E8A-4147-A177-3AD203B41FA5}">
                      <a16:colId xmlns:a16="http://schemas.microsoft.com/office/drawing/2014/main" val="3855502938"/>
                    </a:ext>
                  </a:extLst>
                </a:gridCol>
                <a:gridCol w="1210458">
                  <a:extLst>
                    <a:ext uri="{9D8B030D-6E8A-4147-A177-3AD203B41FA5}">
                      <a16:colId xmlns:a16="http://schemas.microsoft.com/office/drawing/2014/main" val="3824519919"/>
                    </a:ext>
                  </a:extLst>
                </a:gridCol>
              </a:tblGrid>
              <a:tr h="370840">
                <a:tc>
                  <a:txBody>
                    <a:bodyPr/>
                    <a:lstStyle/>
                    <a:p>
                      <a:pPr algn="ctr"/>
                      <a:r>
                        <a:rPr lang="en-US" sz="2400" dirty="0">
                          <a:solidFill>
                            <a:schemeClr val="bg1"/>
                          </a:solidFill>
                        </a:rPr>
                        <a:t>Operator</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Does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Examples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Results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7988486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 or if</a:t>
                      </a:r>
                    </a:p>
                  </a:txBody>
                  <a:tcP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alpha val="20000"/>
                      </a:schemeClr>
                    </a:solidFill>
                  </a:tcPr>
                </a:tc>
                <a:tc>
                  <a:txBody>
                    <a:bodyPr/>
                    <a:lstStyle/>
                    <a:p>
                      <a:r>
                        <a:rPr lang="en-US" sz="2400" dirty="0">
                          <a:solidFill>
                            <a:schemeClr val="bg1"/>
                          </a:solidFill>
                        </a:rPr>
                        <a:t>if(</a:t>
                      </a:r>
                      <a:r>
                        <a:rPr lang="en-US" sz="2400" i="1" dirty="0">
                          <a:solidFill>
                            <a:schemeClr val="bg1"/>
                          </a:solidFill>
                        </a:rPr>
                        <a:t>condition, when true, when false</a:t>
                      </a:r>
                      <a:r>
                        <a:rPr lang="en-US" sz="2400" dirty="0">
                          <a:solidFill>
                            <a:schemeClr val="bg1"/>
                          </a:solidFill>
                        </a:rPr>
                        <a:t>)</a:t>
                      </a:r>
                    </a:p>
                  </a:txBody>
                  <a:tcP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alpha val="20000"/>
                      </a:schemeClr>
                    </a:solidFill>
                  </a:tcPr>
                </a:tc>
                <a:tc>
                  <a:txBody>
                    <a:bodyPr/>
                    <a:lstStyle/>
                    <a:p>
                      <a:endParaRPr lang="en-US" sz="2400" dirty="0">
                        <a:solidFill>
                          <a:schemeClr val="bg1"/>
                        </a:solidFill>
                      </a:endParaRPr>
                    </a:p>
                  </a:txBody>
                  <a:tcP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alpha val="20000"/>
                      </a:schemeClr>
                    </a:solidFill>
                  </a:tcPr>
                </a:tc>
                <a:tc>
                  <a:txBody>
                    <a:bodyPr/>
                    <a:lstStyle/>
                    <a:p>
                      <a:endParaRPr lang="en-US" sz="2400" dirty="0">
                        <a:solidFill>
                          <a:schemeClr val="bg1"/>
                        </a:solidFill>
                      </a:endParaRPr>
                    </a:p>
                  </a:txBody>
                  <a:tcP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alpha val="20000"/>
                      </a:schemeClr>
                    </a:solidFill>
                  </a:tcPr>
                </a:tc>
                <a:extLst>
                  <a:ext uri="{0D108BD9-81ED-4DB2-BD59-A6C34878D82A}">
                    <a16:rowId xmlns:a16="http://schemas.microsoft.com/office/drawing/2014/main" val="1049089685"/>
                  </a:ext>
                </a:extLst>
              </a:tr>
              <a:tr h="370840">
                <a:tc>
                  <a:txBody>
                    <a:bodyPr/>
                    <a:lstStyle/>
                    <a:p>
                      <a:pPr algn="ctr"/>
                      <a:r>
                        <a:rPr lang="en-US" sz="2400" b="1" dirty="0">
                          <a:solidFill>
                            <a:schemeClr val="bg1"/>
                          </a:solidFill>
                        </a:rPr>
                        <a:t>&lt;</a:t>
                      </a:r>
                    </a:p>
                  </a:txBody>
                  <a:tcPr>
                    <a:lnT w="12700" cap="flat" cmpd="sng" algn="ctr">
                      <a:noFill/>
                      <a:prstDash val="solid"/>
                      <a:round/>
                      <a:headEnd type="none" w="med" len="med"/>
                      <a:tailEnd type="none" w="med" len="med"/>
                    </a:lnT>
                    <a:noFill/>
                  </a:tcPr>
                </a:tc>
                <a:tc>
                  <a:txBody>
                    <a:bodyPr/>
                    <a:lstStyle/>
                    <a:p>
                      <a:r>
                        <a:rPr lang="en-US" sz="2400" dirty="0">
                          <a:solidFill>
                            <a:schemeClr val="bg1"/>
                          </a:solidFill>
                        </a:rPr>
                        <a:t>Less than</a:t>
                      </a:r>
                    </a:p>
                  </a:txBody>
                  <a:tcPr>
                    <a:lnT w="12700" cap="flat" cmpd="sng" algn="ctr">
                      <a:noFill/>
                      <a:prstDash val="solid"/>
                      <a:round/>
                      <a:headEnd type="none" w="med" len="med"/>
                      <a:tailEnd type="none" w="med" len="med"/>
                    </a:lnT>
                    <a:noFill/>
                  </a:tcPr>
                </a:tc>
                <a:tc>
                  <a:txBody>
                    <a:bodyPr/>
                    <a:lstStyle/>
                    <a:p>
                      <a:r>
                        <a:rPr lang="en-US" sz="2400" dirty="0">
                          <a:solidFill>
                            <a:schemeClr val="bg1"/>
                          </a:solidFill>
                        </a:rPr>
                        <a:t>“=if(1 &lt; 2, ’cat’, ’dog’)”</a:t>
                      </a:r>
                    </a:p>
                  </a:txBody>
                  <a:tcPr>
                    <a:lnT w="12700" cap="flat" cmpd="sng" algn="ctr">
                      <a:noFill/>
                      <a:prstDash val="solid"/>
                      <a:round/>
                      <a:headEnd type="none" w="med" len="med"/>
                      <a:tailEnd type="none" w="med" len="med"/>
                    </a:lnT>
                    <a:noFill/>
                  </a:tcPr>
                </a:tc>
                <a:tc>
                  <a:txBody>
                    <a:bodyPr/>
                    <a:lstStyle/>
                    <a:p>
                      <a:r>
                        <a:rPr lang="en-US" sz="2400" dirty="0">
                          <a:solidFill>
                            <a:schemeClr val="bg1"/>
                          </a:solidFill>
                        </a:rPr>
                        <a:t>cat</a:t>
                      </a:r>
                    </a:p>
                  </a:txBody>
                  <a:tcPr>
                    <a:lnT w="12700" cap="flat" cmpd="sng" algn="ctr">
                      <a:noFill/>
                      <a:prstDash val="solid"/>
                      <a:round/>
                      <a:headEnd type="none" w="med" len="med"/>
                      <a:tailEnd type="none" w="med" len="med"/>
                    </a:lnT>
                    <a:noFill/>
                  </a:tcPr>
                </a:tc>
                <a:extLst>
                  <a:ext uri="{0D108BD9-81ED-4DB2-BD59-A6C34878D82A}">
                    <a16:rowId xmlns:a16="http://schemas.microsoft.com/office/drawing/2014/main" val="2525232639"/>
                  </a:ext>
                </a:extLst>
              </a:tr>
              <a:tr h="370840">
                <a:tc>
                  <a:txBody>
                    <a:bodyPr/>
                    <a:lstStyle/>
                    <a:p>
                      <a:pPr algn="ctr"/>
                      <a:r>
                        <a:rPr lang="en-US" sz="2400" b="1" dirty="0">
                          <a:solidFill>
                            <a:schemeClr val="bg1"/>
                          </a:solidFill>
                        </a:rPr>
                        <a:t>&gt;</a:t>
                      </a:r>
                    </a:p>
                  </a:txBody>
                  <a:tcPr>
                    <a:solidFill>
                      <a:srgbClr val="A6A6A6">
                        <a:alpha val="20000"/>
                      </a:srgbClr>
                    </a:solidFill>
                  </a:tcPr>
                </a:tc>
                <a:tc>
                  <a:txBody>
                    <a:bodyPr/>
                    <a:lstStyle/>
                    <a:p>
                      <a:r>
                        <a:rPr lang="en-US" sz="2400" dirty="0">
                          <a:solidFill>
                            <a:schemeClr val="bg1"/>
                          </a:solidFill>
                        </a:rPr>
                        <a:t>Greater than</a:t>
                      </a:r>
                    </a:p>
                  </a:txBody>
                  <a:tcPr>
                    <a:solidFill>
                      <a:srgbClr val="A6A6A6">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“=if(1 &gt; 2, ’cat’, ’dog’)”</a:t>
                      </a:r>
                    </a:p>
                  </a:txBody>
                  <a:tcPr>
                    <a:solidFill>
                      <a:srgbClr val="A6A6A6">
                        <a:alpha val="20000"/>
                      </a:srgbClr>
                    </a:solidFill>
                  </a:tcPr>
                </a:tc>
                <a:tc>
                  <a:txBody>
                    <a:bodyPr/>
                    <a:lstStyle/>
                    <a:p>
                      <a:r>
                        <a:rPr lang="en-US" sz="2400" dirty="0">
                          <a:solidFill>
                            <a:schemeClr val="bg1"/>
                          </a:solidFill>
                        </a:rPr>
                        <a:t>dog</a:t>
                      </a:r>
                    </a:p>
                  </a:txBody>
                  <a:tcPr>
                    <a:solidFill>
                      <a:srgbClr val="A6A6A6">
                        <a:alpha val="20000"/>
                      </a:srgbClr>
                    </a:solidFill>
                  </a:tcPr>
                </a:tc>
                <a:extLst>
                  <a:ext uri="{0D108BD9-81ED-4DB2-BD59-A6C34878D82A}">
                    <a16:rowId xmlns:a16="http://schemas.microsoft.com/office/drawing/2014/main" val="723577753"/>
                  </a:ext>
                </a:extLst>
              </a:tr>
              <a:tr h="370840">
                <a:tc>
                  <a:txBody>
                    <a:bodyPr/>
                    <a:lstStyle/>
                    <a:p>
                      <a:pPr algn="ctr"/>
                      <a:r>
                        <a:rPr lang="en-US" sz="2400" b="1" dirty="0">
                          <a:solidFill>
                            <a:schemeClr val="bg1"/>
                          </a:solidFill>
                        </a:rPr>
                        <a:t>&lt;=</a:t>
                      </a:r>
                    </a:p>
                  </a:txBody>
                  <a:tcPr>
                    <a:noFill/>
                  </a:tcPr>
                </a:tc>
                <a:tc>
                  <a:txBody>
                    <a:bodyPr/>
                    <a:lstStyle/>
                    <a:p>
                      <a:r>
                        <a:rPr lang="en-US" sz="2400" dirty="0">
                          <a:solidFill>
                            <a:schemeClr val="bg1"/>
                          </a:solidFill>
                        </a:rPr>
                        <a:t>Less than or Equal</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“=if(2 &lt;= 2, ’horse’, ’duck’)”</a:t>
                      </a:r>
                    </a:p>
                  </a:txBody>
                  <a:tcPr>
                    <a:noFill/>
                  </a:tcPr>
                </a:tc>
                <a:tc>
                  <a:txBody>
                    <a:bodyPr/>
                    <a:lstStyle/>
                    <a:p>
                      <a:r>
                        <a:rPr lang="en-US" sz="2400" dirty="0">
                          <a:solidFill>
                            <a:schemeClr val="bg1"/>
                          </a:solidFill>
                        </a:rPr>
                        <a:t>horse</a:t>
                      </a:r>
                    </a:p>
                  </a:txBody>
                  <a:tcPr>
                    <a:noFill/>
                  </a:tcPr>
                </a:tc>
                <a:extLst>
                  <a:ext uri="{0D108BD9-81ED-4DB2-BD59-A6C34878D82A}">
                    <a16:rowId xmlns:a16="http://schemas.microsoft.com/office/drawing/2014/main" val="2915739721"/>
                  </a:ext>
                </a:extLst>
              </a:tr>
              <a:tr h="370840">
                <a:tc>
                  <a:txBody>
                    <a:bodyPr/>
                    <a:lstStyle/>
                    <a:p>
                      <a:pPr algn="ctr"/>
                      <a:r>
                        <a:rPr lang="en-US" sz="2400" b="1" dirty="0">
                          <a:solidFill>
                            <a:schemeClr val="bg1"/>
                          </a:solidFill>
                        </a:rPr>
                        <a:t>&gt;=</a:t>
                      </a:r>
                    </a:p>
                  </a:txBody>
                  <a:tcPr>
                    <a:solidFill>
                      <a:srgbClr val="A6A6A6">
                        <a:alpha val="20000"/>
                      </a:srgbClr>
                    </a:solidFill>
                  </a:tcPr>
                </a:tc>
                <a:tc>
                  <a:txBody>
                    <a:bodyPr/>
                    <a:lstStyle/>
                    <a:p>
                      <a:r>
                        <a:rPr lang="en-US" sz="2400" dirty="0">
                          <a:solidFill>
                            <a:schemeClr val="bg1"/>
                          </a:solidFill>
                        </a:rPr>
                        <a:t>Greater than or Equal</a:t>
                      </a:r>
                    </a:p>
                  </a:txBody>
                  <a:tcPr>
                    <a:solidFill>
                      <a:srgbClr val="A6A6A6">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“=if(2 &gt;= 3, ’horse’, ’duck’)”</a:t>
                      </a:r>
                    </a:p>
                  </a:txBody>
                  <a:tcPr>
                    <a:solidFill>
                      <a:srgbClr val="A6A6A6">
                        <a:alpha val="20000"/>
                      </a:srgbClr>
                    </a:solidFill>
                  </a:tcPr>
                </a:tc>
                <a:tc>
                  <a:txBody>
                    <a:bodyPr/>
                    <a:lstStyle/>
                    <a:p>
                      <a:r>
                        <a:rPr lang="en-US" sz="2400" dirty="0">
                          <a:solidFill>
                            <a:schemeClr val="bg1"/>
                          </a:solidFill>
                        </a:rPr>
                        <a:t>duck</a:t>
                      </a:r>
                    </a:p>
                  </a:txBody>
                  <a:tcPr>
                    <a:solidFill>
                      <a:srgbClr val="A6A6A6">
                        <a:alpha val="20000"/>
                      </a:srgbClr>
                    </a:solidFill>
                  </a:tcPr>
                </a:tc>
                <a:extLst>
                  <a:ext uri="{0D108BD9-81ED-4DB2-BD59-A6C34878D82A}">
                    <a16:rowId xmlns:a16="http://schemas.microsoft.com/office/drawing/2014/main" val="157576518"/>
                  </a:ext>
                </a:extLst>
              </a:tr>
              <a:tr h="370840">
                <a:tc>
                  <a:txBody>
                    <a:bodyPr/>
                    <a:lstStyle/>
                    <a:p>
                      <a:pPr algn="ctr"/>
                      <a:r>
                        <a:rPr lang="en-US" sz="2400" b="1" dirty="0">
                          <a:solidFill>
                            <a:schemeClr val="bg1"/>
                          </a:solidFill>
                        </a:rPr>
                        <a:t>==</a:t>
                      </a:r>
                    </a:p>
                  </a:txBody>
                  <a:tcPr>
                    <a:noFill/>
                  </a:tcPr>
                </a:tc>
                <a:tc>
                  <a:txBody>
                    <a:bodyPr/>
                    <a:lstStyle/>
                    <a:p>
                      <a:r>
                        <a:rPr lang="en-US" sz="2400" dirty="0">
                          <a:solidFill>
                            <a:schemeClr val="bg1"/>
                          </a:solidFill>
                        </a:rPr>
                        <a:t>Equals</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“=if(5 == 5, ’badger’, ’hen’)”</a:t>
                      </a:r>
                    </a:p>
                  </a:txBody>
                  <a:tcPr>
                    <a:noFill/>
                  </a:tcPr>
                </a:tc>
                <a:tc>
                  <a:txBody>
                    <a:bodyPr/>
                    <a:lstStyle/>
                    <a:p>
                      <a:r>
                        <a:rPr lang="en-US" sz="2400" dirty="0">
                          <a:solidFill>
                            <a:schemeClr val="bg1"/>
                          </a:solidFill>
                        </a:rPr>
                        <a:t>Badger</a:t>
                      </a:r>
                    </a:p>
                  </a:txBody>
                  <a:tcPr>
                    <a:noFill/>
                  </a:tcPr>
                </a:tc>
                <a:extLst>
                  <a:ext uri="{0D108BD9-81ED-4DB2-BD59-A6C34878D82A}">
                    <a16:rowId xmlns:a16="http://schemas.microsoft.com/office/drawing/2014/main" val="247708366"/>
                  </a:ext>
                </a:extLst>
              </a:tr>
              <a:tr h="370840">
                <a:tc>
                  <a:txBody>
                    <a:bodyPr/>
                    <a:lstStyle/>
                    <a:p>
                      <a:pPr algn="ctr"/>
                      <a:r>
                        <a:rPr lang="en-US" sz="2400" b="1" dirty="0">
                          <a:solidFill>
                            <a:schemeClr val="bg1"/>
                          </a:solidFill>
                        </a:rPr>
                        <a:t>!=</a:t>
                      </a:r>
                    </a:p>
                  </a:txBody>
                  <a:tcPr>
                    <a:solidFill>
                      <a:srgbClr val="A6A6A6">
                        <a:alpha val="20000"/>
                      </a:srgbClr>
                    </a:solidFill>
                  </a:tcPr>
                </a:tc>
                <a:tc>
                  <a:txBody>
                    <a:bodyPr/>
                    <a:lstStyle/>
                    <a:p>
                      <a:r>
                        <a:rPr lang="en-US" sz="2400" dirty="0">
                          <a:solidFill>
                            <a:schemeClr val="bg1"/>
                          </a:solidFill>
                        </a:rPr>
                        <a:t>Not equals</a:t>
                      </a:r>
                    </a:p>
                  </a:txBody>
                  <a:tcPr>
                    <a:solidFill>
                      <a:srgbClr val="A6A6A6">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“=if(7 != 7, ’badger’, ’hen)”</a:t>
                      </a:r>
                    </a:p>
                  </a:txBody>
                  <a:tcPr>
                    <a:solidFill>
                      <a:srgbClr val="A6A6A6">
                        <a:alpha val="20000"/>
                      </a:srgbClr>
                    </a:solidFill>
                  </a:tcPr>
                </a:tc>
                <a:tc>
                  <a:txBody>
                    <a:bodyPr/>
                    <a:lstStyle/>
                    <a:p>
                      <a:r>
                        <a:rPr lang="en-US" sz="2400" dirty="0">
                          <a:solidFill>
                            <a:schemeClr val="bg1"/>
                          </a:solidFill>
                        </a:rPr>
                        <a:t>hen</a:t>
                      </a:r>
                    </a:p>
                  </a:txBody>
                  <a:tcPr>
                    <a:solidFill>
                      <a:srgbClr val="A6A6A6">
                        <a:alpha val="20000"/>
                      </a:srgbClr>
                    </a:solidFill>
                  </a:tcPr>
                </a:tc>
                <a:extLst>
                  <a:ext uri="{0D108BD9-81ED-4DB2-BD59-A6C34878D82A}">
                    <a16:rowId xmlns:a16="http://schemas.microsoft.com/office/drawing/2014/main" val="1887439237"/>
                  </a:ext>
                </a:extLst>
              </a:tr>
              <a:tr h="370840">
                <a:tc>
                  <a:txBody>
                    <a:bodyPr/>
                    <a:lstStyle/>
                    <a:p>
                      <a:pPr algn="ctr"/>
                      <a:r>
                        <a:rPr lang="en-US" sz="2400" b="1" dirty="0">
                          <a:solidFill>
                            <a:schemeClr val="bg1"/>
                          </a:solidFill>
                        </a:rPr>
                        <a:t>||</a:t>
                      </a:r>
                    </a:p>
                  </a:txBody>
                  <a:tcPr>
                    <a:noFill/>
                  </a:tcPr>
                </a:tc>
                <a:tc>
                  <a:txBody>
                    <a:bodyPr/>
                    <a:lstStyle/>
                    <a:p>
                      <a:r>
                        <a:rPr lang="en-US" sz="2400" dirty="0">
                          <a:solidFill>
                            <a:schemeClr val="bg1"/>
                          </a:solidFill>
                        </a:rPr>
                        <a:t>Or</a:t>
                      </a:r>
                    </a:p>
                  </a:txBody>
                  <a:tcPr>
                    <a:noFill/>
                  </a:tcPr>
                </a:tc>
                <a:tc>
                  <a:txBody>
                    <a:bodyPr/>
                    <a:lstStyle/>
                    <a:p>
                      <a:r>
                        <a:rPr lang="en-US" sz="2400" dirty="0">
                          <a:solidFill>
                            <a:schemeClr val="bg1"/>
                          </a:solidFill>
                        </a:rPr>
                        <a:t>“=if(1&lt;2 || 1&lt;0, ‘man’, ‘elf’)”</a:t>
                      </a:r>
                    </a:p>
                  </a:txBody>
                  <a:tcPr>
                    <a:noFill/>
                  </a:tcPr>
                </a:tc>
                <a:tc>
                  <a:txBody>
                    <a:bodyPr/>
                    <a:lstStyle/>
                    <a:p>
                      <a:r>
                        <a:rPr lang="en-US" sz="2400" dirty="0">
                          <a:solidFill>
                            <a:schemeClr val="bg1"/>
                          </a:solidFill>
                        </a:rPr>
                        <a:t>man</a:t>
                      </a:r>
                    </a:p>
                  </a:txBody>
                  <a:tcPr>
                    <a:noFill/>
                  </a:tcPr>
                </a:tc>
                <a:extLst>
                  <a:ext uri="{0D108BD9-81ED-4DB2-BD59-A6C34878D82A}">
                    <a16:rowId xmlns:a16="http://schemas.microsoft.com/office/drawing/2014/main" val="1372539785"/>
                  </a:ext>
                </a:extLst>
              </a:tr>
              <a:tr h="370840">
                <a:tc>
                  <a:txBody>
                    <a:bodyPr/>
                    <a:lstStyle/>
                    <a:p>
                      <a:pPr algn="ctr"/>
                      <a:r>
                        <a:rPr lang="en-US" sz="2400" b="1" dirty="0">
                          <a:solidFill>
                            <a:schemeClr val="bg1"/>
                          </a:solidFill>
                        </a:rPr>
                        <a:t>&amp;&amp;</a:t>
                      </a:r>
                    </a:p>
                  </a:txBody>
                  <a:tcPr>
                    <a:solidFill>
                      <a:srgbClr val="A6A6A6">
                        <a:alpha val="20000"/>
                      </a:srgbClr>
                    </a:solidFill>
                  </a:tcPr>
                </a:tc>
                <a:tc>
                  <a:txBody>
                    <a:bodyPr/>
                    <a:lstStyle/>
                    <a:p>
                      <a:r>
                        <a:rPr lang="en-US" sz="2400" dirty="0">
                          <a:solidFill>
                            <a:schemeClr val="bg1"/>
                          </a:solidFill>
                        </a:rPr>
                        <a:t>And</a:t>
                      </a:r>
                    </a:p>
                  </a:txBody>
                  <a:tcPr>
                    <a:solidFill>
                      <a:srgbClr val="A6A6A6">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“=if(1&lt;2 &amp;&amp; 1&lt;0, ‘man’, ‘elf’)”</a:t>
                      </a:r>
                    </a:p>
                  </a:txBody>
                  <a:tcPr>
                    <a:solidFill>
                      <a:srgbClr val="A6A6A6">
                        <a:alpha val="20000"/>
                      </a:srgbClr>
                    </a:solidFill>
                  </a:tcPr>
                </a:tc>
                <a:tc>
                  <a:txBody>
                    <a:bodyPr/>
                    <a:lstStyle/>
                    <a:p>
                      <a:r>
                        <a:rPr lang="en-US" sz="2400" dirty="0">
                          <a:solidFill>
                            <a:schemeClr val="bg1"/>
                          </a:solidFill>
                        </a:rPr>
                        <a:t>elf</a:t>
                      </a:r>
                    </a:p>
                  </a:txBody>
                  <a:tcPr>
                    <a:solidFill>
                      <a:srgbClr val="A6A6A6">
                        <a:alpha val="20000"/>
                      </a:srgbClr>
                    </a:solidFill>
                  </a:tcPr>
                </a:tc>
                <a:extLst>
                  <a:ext uri="{0D108BD9-81ED-4DB2-BD59-A6C34878D82A}">
                    <a16:rowId xmlns:a16="http://schemas.microsoft.com/office/drawing/2014/main" val="1518332474"/>
                  </a:ext>
                </a:extLst>
              </a:tr>
            </a:tbl>
          </a:graphicData>
        </a:graphic>
      </p:graphicFrame>
      <p:sp>
        <p:nvSpPr>
          <p:cNvPr id="8" name="TextBox 7">
            <a:extLst>
              <a:ext uri="{FF2B5EF4-FFF2-40B4-BE49-F238E27FC236}">
                <a16:creationId xmlns:a16="http://schemas.microsoft.com/office/drawing/2014/main" id="{441D26B3-48A8-4E55-878A-984597FDBA83}"/>
              </a:ext>
            </a:extLst>
          </p:cNvPr>
          <p:cNvSpPr txBox="1"/>
          <p:nvPr/>
        </p:nvSpPr>
        <p:spPr>
          <a:xfrm>
            <a:off x="1255504" y="6431078"/>
            <a:ext cx="9680992" cy="230832"/>
          </a:xfrm>
          <a:prstGeom prst="rect">
            <a:avLst/>
          </a:prstGeom>
          <a:noFill/>
        </p:spPr>
        <p:txBody>
          <a:bodyPr wrap="square" rtlCol="0">
            <a:spAutoFit/>
          </a:bodyPr>
          <a:lstStyle/>
          <a:p>
            <a:r>
              <a:rPr lang="en-US" sz="900">
                <a:hlinkClick r:id="rId4" tooltip="https://www.peoplematters.in/article/hr-technology/10-technology-trends-that-are-shaping-up-the-future-of-hr-13752"/>
              </a:rPr>
              <a:t>This Photo</a:t>
            </a:r>
            <a:r>
              <a:rPr lang="en-US" sz="900"/>
              <a:t> by Unknown Author is licensed under </a:t>
            </a:r>
            <a:r>
              <a:rPr lang="en-US" sz="900">
                <a:hlinkClick r:id="rId5" tooltip="https://creativecommons.org/licenses/by-nc-sa/3.0/"/>
              </a:rPr>
              <a:t>CC BY-SA-NC</a:t>
            </a:r>
            <a:endParaRPr lang="en-US" sz="900"/>
          </a:p>
        </p:txBody>
      </p:sp>
    </p:spTree>
    <p:extLst>
      <p:ext uri="{BB962C8B-B14F-4D97-AF65-F5344CB8AC3E}">
        <p14:creationId xmlns:p14="http://schemas.microsoft.com/office/powerpoint/2010/main" val="258201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271817"/>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11632B9-082C-4C55-B950-9539DA58D347}"/>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brightnessContrast bright="-49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2725" r="2725" b="84676"/>
          <a:stretch/>
        </p:blipFill>
        <p:spPr bwMode="auto">
          <a:xfrm>
            <a:off x="30866" y="1"/>
            <a:ext cx="12161134" cy="98551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5DE6B0A-53AF-465F-8B8D-555C0131A3F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9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2725" t="15325" r="2725"/>
          <a:stretch/>
        </p:blipFill>
        <p:spPr bwMode="auto">
          <a:xfrm>
            <a:off x="0" y="985519"/>
            <a:ext cx="12184283" cy="544555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FEBF67C-785A-4A04-888C-FD9BCA0BA80F}"/>
              </a:ext>
            </a:extLst>
          </p:cNvPr>
          <p:cNvSpPr>
            <a:spLocks noGrp="1"/>
          </p:cNvSpPr>
          <p:nvPr>
            <p:ph type="title"/>
          </p:nvPr>
        </p:nvSpPr>
        <p:spPr/>
        <p:txBody>
          <a:bodyPr/>
          <a:lstStyle/>
          <a:p>
            <a:r>
              <a:rPr lang="en-US" dirty="0"/>
              <a:t>Conversion Operators</a:t>
            </a:r>
          </a:p>
        </p:txBody>
      </p:sp>
      <p:graphicFrame>
        <p:nvGraphicFramePr>
          <p:cNvPr id="7" name="Table 6">
            <a:extLst>
              <a:ext uri="{FF2B5EF4-FFF2-40B4-BE49-F238E27FC236}">
                <a16:creationId xmlns:a16="http://schemas.microsoft.com/office/drawing/2014/main" id="{58490E3F-F1DA-4D4C-AA98-8E5C1F2296CA}"/>
              </a:ext>
            </a:extLst>
          </p:cNvPr>
          <p:cNvGraphicFramePr>
            <a:graphicFrameLocks noGrp="1"/>
          </p:cNvGraphicFramePr>
          <p:nvPr>
            <p:extLst>
              <p:ext uri="{D42A27DB-BD31-4B8C-83A1-F6EECF244321}">
                <p14:modId xmlns:p14="http://schemas.microsoft.com/office/powerpoint/2010/main" val="2578513370"/>
              </p:ext>
            </p:extLst>
          </p:nvPr>
        </p:nvGraphicFramePr>
        <p:xfrm>
          <a:off x="15433" y="1109813"/>
          <a:ext cx="12176567" cy="5181600"/>
        </p:xfrm>
        <a:graphic>
          <a:graphicData uri="http://schemas.openxmlformats.org/drawingml/2006/table">
            <a:tbl>
              <a:tblPr firstRow="1" firstCol="1" bandRow="1">
                <a:tableStyleId>{9D7B26C5-4107-4FEC-AEDC-1716B250A1EF}</a:tableStyleId>
              </a:tblPr>
              <a:tblGrid>
                <a:gridCol w="2812648">
                  <a:extLst>
                    <a:ext uri="{9D8B030D-6E8A-4147-A177-3AD203B41FA5}">
                      <a16:colId xmlns:a16="http://schemas.microsoft.com/office/drawing/2014/main" val="901363525"/>
                    </a:ext>
                  </a:extLst>
                </a:gridCol>
                <a:gridCol w="2696901">
                  <a:extLst>
                    <a:ext uri="{9D8B030D-6E8A-4147-A177-3AD203B41FA5}">
                      <a16:colId xmlns:a16="http://schemas.microsoft.com/office/drawing/2014/main" val="2951916201"/>
                    </a:ext>
                  </a:extLst>
                </a:gridCol>
                <a:gridCol w="4143737">
                  <a:extLst>
                    <a:ext uri="{9D8B030D-6E8A-4147-A177-3AD203B41FA5}">
                      <a16:colId xmlns:a16="http://schemas.microsoft.com/office/drawing/2014/main" val="3855502938"/>
                    </a:ext>
                  </a:extLst>
                </a:gridCol>
                <a:gridCol w="2523281">
                  <a:extLst>
                    <a:ext uri="{9D8B030D-6E8A-4147-A177-3AD203B41FA5}">
                      <a16:colId xmlns:a16="http://schemas.microsoft.com/office/drawing/2014/main" val="3824519919"/>
                    </a:ext>
                  </a:extLst>
                </a:gridCol>
              </a:tblGrid>
              <a:tr h="370840">
                <a:tc>
                  <a:txBody>
                    <a:bodyPr/>
                    <a:lstStyle/>
                    <a:p>
                      <a:pPr algn="ctr"/>
                      <a:r>
                        <a:rPr lang="en-US" sz="2400" dirty="0">
                          <a:solidFill>
                            <a:schemeClr val="bg1"/>
                          </a:solidFill>
                        </a:rPr>
                        <a:t>Operator</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Does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Examples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Results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7988486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err="1">
                          <a:solidFill>
                            <a:schemeClr val="bg1"/>
                          </a:solidFill>
                        </a:rPr>
                        <a:t>toString</a:t>
                      </a:r>
                      <a:endParaRPr lang="en-US" sz="2400" b="1" dirty="0">
                        <a:solidFill>
                          <a:schemeClr val="bg1"/>
                        </a:solidFill>
                      </a:endParaRPr>
                    </a:p>
                  </a:txBody>
                  <a:tcP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alpha val="20000"/>
                      </a:schemeClr>
                    </a:solidFill>
                  </a:tcPr>
                </a:tc>
                <a:tc>
                  <a:txBody>
                    <a:bodyPr/>
                    <a:lstStyle/>
                    <a:p>
                      <a:r>
                        <a:rPr lang="en-US" sz="2400" dirty="0">
                          <a:solidFill>
                            <a:schemeClr val="bg1"/>
                          </a:solidFill>
                        </a:rPr>
                        <a:t>To text</a:t>
                      </a:r>
                    </a:p>
                  </a:txBody>
                  <a:tcP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alpha val="20000"/>
                      </a:schemeClr>
                    </a:solidFill>
                  </a:tcPr>
                </a:tc>
                <a:tc>
                  <a:txBody>
                    <a:bodyPr/>
                    <a:lstStyle/>
                    <a:p>
                      <a:r>
                        <a:rPr lang="en-US" sz="2000" dirty="0">
                          <a:solidFill>
                            <a:schemeClr val="bg1"/>
                          </a:solidFill>
                        </a:rPr>
                        <a:t>“=</a:t>
                      </a:r>
                      <a:r>
                        <a:rPr lang="en-US" sz="2000" dirty="0" err="1">
                          <a:solidFill>
                            <a:schemeClr val="bg1"/>
                          </a:solidFill>
                        </a:rPr>
                        <a:t>toString</a:t>
                      </a:r>
                      <a:r>
                        <a:rPr lang="en-US" sz="2000" dirty="0">
                          <a:solidFill>
                            <a:schemeClr val="bg1"/>
                          </a:solidFill>
                        </a:rPr>
                        <a:t>(45)”</a:t>
                      </a:r>
                    </a:p>
                  </a:txBody>
                  <a:tcP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alpha val="20000"/>
                      </a:schemeClr>
                    </a:solidFill>
                  </a:tcPr>
                </a:tc>
                <a:tc>
                  <a:txBody>
                    <a:bodyPr/>
                    <a:lstStyle/>
                    <a:p>
                      <a:r>
                        <a:rPr lang="en-US" sz="2000" dirty="0">
                          <a:solidFill>
                            <a:schemeClr val="bg1"/>
                          </a:solidFill>
                        </a:rPr>
                        <a:t>“45”</a:t>
                      </a:r>
                    </a:p>
                  </a:txBody>
                  <a:tcP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50000"/>
                        <a:alpha val="20000"/>
                      </a:schemeClr>
                    </a:solidFill>
                  </a:tcPr>
                </a:tc>
                <a:extLst>
                  <a:ext uri="{0D108BD9-81ED-4DB2-BD59-A6C34878D82A}">
                    <a16:rowId xmlns:a16="http://schemas.microsoft.com/office/drawing/2014/main" val="1049089685"/>
                  </a:ext>
                </a:extLst>
              </a:tr>
              <a:tr h="370840">
                <a:tc>
                  <a:txBody>
                    <a:bodyPr/>
                    <a:lstStyle/>
                    <a:p>
                      <a:pPr algn="ctr"/>
                      <a:r>
                        <a:rPr lang="en-US" sz="2400" b="1" dirty="0">
                          <a:solidFill>
                            <a:schemeClr val="bg1"/>
                          </a:solidFill>
                        </a:rPr>
                        <a:t>Number</a:t>
                      </a:r>
                    </a:p>
                  </a:txBody>
                  <a:tcPr>
                    <a:lnT w="12700" cap="flat" cmpd="sng" algn="ctr">
                      <a:noFill/>
                      <a:prstDash val="solid"/>
                      <a:round/>
                      <a:headEnd type="none" w="med" len="med"/>
                      <a:tailEnd type="none" w="med" len="med"/>
                    </a:lnT>
                    <a:noFill/>
                  </a:tcPr>
                </a:tc>
                <a:tc>
                  <a:txBody>
                    <a:bodyPr/>
                    <a:lstStyle/>
                    <a:p>
                      <a:r>
                        <a:rPr lang="en-US" sz="2400" dirty="0">
                          <a:solidFill>
                            <a:schemeClr val="bg1"/>
                          </a:solidFill>
                        </a:rPr>
                        <a:t>To a number</a:t>
                      </a:r>
                    </a:p>
                  </a:txBody>
                  <a:tcPr>
                    <a:lnT w="12700" cap="flat" cmpd="sng" algn="ctr">
                      <a:noFill/>
                      <a:prstDash val="solid"/>
                      <a:round/>
                      <a:headEnd type="none" w="med" len="med"/>
                      <a:tailEnd type="none" w="med" len="med"/>
                    </a:lnT>
                    <a:noFill/>
                  </a:tcPr>
                </a:tc>
                <a:tc>
                  <a:txBody>
                    <a:bodyPr/>
                    <a:lstStyle/>
                    <a:p>
                      <a:r>
                        <a:rPr lang="en-US" sz="2000" dirty="0">
                          <a:solidFill>
                            <a:schemeClr val="bg1"/>
                          </a:solidFill>
                        </a:rPr>
                        <a:t>“=Number(‘365’)”</a:t>
                      </a:r>
                    </a:p>
                    <a:p>
                      <a:r>
                        <a:rPr lang="en-US" sz="2000" dirty="0">
                          <a:solidFill>
                            <a:schemeClr val="bg1"/>
                          </a:solidFill>
                        </a:rPr>
                        <a:t>“=Number(‘</a:t>
                      </a:r>
                      <a:r>
                        <a:rPr lang="en-US" sz="2000" dirty="0" err="1">
                          <a:solidFill>
                            <a:schemeClr val="bg1"/>
                          </a:solidFill>
                        </a:rPr>
                        <a:t>Wowee</a:t>
                      </a:r>
                      <a:r>
                        <a:rPr lang="en-US" sz="2000" dirty="0">
                          <a:solidFill>
                            <a:schemeClr val="bg1"/>
                          </a:solidFill>
                        </a:rPr>
                        <a:t>’)”</a:t>
                      </a:r>
                    </a:p>
                    <a:p>
                      <a:r>
                        <a:rPr lang="en-US" sz="2000" dirty="0">
                          <a:solidFill>
                            <a:schemeClr val="bg1"/>
                          </a:solidFill>
                        </a:rPr>
                        <a:t>“=Number(Date(‘12/26/1981’))”</a:t>
                      </a:r>
                    </a:p>
                  </a:txBody>
                  <a:tcPr>
                    <a:lnT w="12700" cap="flat" cmpd="sng" algn="ctr">
                      <a:noFill/>
                      <a:prstDash val="solid"/>
                      <a:round/>
                      <a:headEnd type="none" w="med" len="med"/>
                      <a:tailEnd type="none" w="med" len="med"/>
                    </a:lnT>
                    <a:noFill/>
                  </a:tcPr>
                </a:tc>
                <a:tc>
                  <a:txBody>
                    <a:bodyPr/>
                    <a:lstStyle/>
                    <a:p>
                      <a:r>
                        <a:rPr lang="en-US" sz="2000" dirty="0">
                          <a:solidFill>
                            <a:schemeClr val="bg1"/>
                          </a:solidFill>
                        </a:rPr>
                        <a:t>365</a:t>
                      </a:r>
                    </a:p>
                    <a:p>
                      <a:r>
                        <a:rPr lang="en-US" sz="2000" dirty="0" err="1">
                          <a:solidFill>
                            <a:schemeClr val="bg1"/>
                          </a:solidFill>
                        </a:rPr>
                        <a:t>NaN</a:t>
                      </a:r>
                      <a:endParaRPr lang="en-US" sz="2000" dirty="0">
                        <a:solidFill>
                          <a:schemeClr val="bg1"/>
                        </a:solidFill>
                      </a:endParaRPr>
                    </a:p>
                    <a:p>
                      <a:r>
                        <a:rPr lang="en-US" sz="2000" dirty="0">
                          <a:solidFill>
                            <a:schemeClr val="bg1"/>
                          </a:solidFill>
                        </a:rPr>
                        <a:t>378190800000</a:t>
                      </a:r>
                    </a:p>
                  </a:txBody>
                  <a:tcPr>
                    <a:lnT w="12700" cap="flat" cmpd="sng" algn="ctr">
                      <a:noFill/>
                      <a:prstDash val="solid"/>
                      <a:round/>
                      <a:headEnd type="none" w="med" len="med"/>
                      <a:tailEnd type="none" w="med" len="med"/>
                    </a:lnT>
                    <a:noFill/>
                  </a:tcPr>
                </a:tc>
                <a:extLst>
                  <a:ext uri="{0D108BD9-81ED-4DB2-BD59-A6C34878D82A}">
                    <a16:rowId xmlns:a16="http://schemas.microsoft.com/office/drawing/2014/main" val="2525232639"/>
                  </a:ext>
                </a:extLst>
              </a:tr>
              <a:tr h="370840">
                <a:tc>
                  <a:txBody>
                    <a:bodyPr/>
                    <a:lstStyle/>
                    <a:p>
                      <a:pPr algn="ctr"/>
                      <a:r>
                        <a:rPr lang="en-US" sz="2400" b="1" dirty="0">
                          <a:solidFill>
                            <a:schemeClr val="bg1"/>
                          </a:solidFill>
                        </a:rPr>
                        <a:t>Date</a:t>
                      </a:r>
                    </a:p>
                  </a:txBody>
                  <a:tcPr>
                    <a:solidFill>
                      <a:srgbClr val="A6A6A6">
                        <a:alpha val="20000"/>
                      </a:srgbClr>
                    </a:solidFill>
                  </a:tcPr>
                </a:tc>
                <a:tc>
                  <a:txBody>
                    <a:bodyPr/>
                    <a:lstStyle/>
                    <a:p>
                      <a:r>
                        <a:rPr lang="en-US" sz="2400" dirty="0">
                          <a:solidFill>
                            <a:schemeClr val="bg1"/>
                          </a:solidFill>
                        </a:rPr>
                        <a:t>To datetime</a:t>
                      </a:r>
                    </a:p>
                  </a:txBody>
                  <a:tcPr>
                    <a:solidFill>
                      <a:srgbClr val="A6A6A6">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“=Date(‘12/26/1981’)”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“=Date(378190800000)”</a:t>
                      </a:r>
                    </a:p>
                  </a:txBody>
                  <a:tcPr>
                    <a:solidFill>
                      <a:srgbClr val="A6A6A6">
                        <a:alpha val="20000"/>
                      </a:srgbClr>
                    </a:solidFill>
                  </a:tcPr>
                </a:tc>
                <a:tc>
                  <a:txBody>
                    <a:bodyPr/>
                    <a:lstStyle/>
                    <a:p>
                      <a:r>
                        <a:rPr lang="en-US" sz="1700" dirty="0">
                          <a:solidFill>
                            <a:schemeClr val="bg1"/>
                          </a:solidFill>
                        </a:rPr>
                        <a:t>12/26/1981 12:00:00 AM</a:t>
                      </a:r>
                    </a:p>
                    <a:p>
                      <a:r>
                        <a:rPr lang="en-US" sz="1700" dirty="0">
                          <a:solidFill>
                            <a:schemeClr val="bg1"/>
                          </a:solidFill>
                        </a:rPr>
                        <a:t>12/26/1981 12:00:00 AM</a:t>
                      </a:r>
                    </a:p>
                  </a:txBody>
                  <a:tcPr>
                    <a:solidFill>
                      <a:srgbClr val="A6A6A6">
                        <a:alpha val="20000"/>
                      </a:srgbClr>
                    </a:solidFill>
                  </a:tcPr>
                </a:tc>
                <a:extLst>
                  <a:ext uri="{0D108BD9-81ED-4DB2-BD59-A6C34878D82A}">
                    <a16:rowId xmlns:a16="http://schemas.microsoft.com/office/drawing/2014/main" val="723577753"/>
                  </a:ext>
                </a:extLst>
              </a:tr>
              <a:tr h="370840">
                <a:tc>
                  <a:txBody>
                    <a:bodyPr/>
                    <a:lstStyle/>
                    <a:p>
                      <a:pPr algn="ctr"/>
                      <a:r>
                        <a:rPr lang="en-US" sz="2400" b="1" dirty="0" err="1">
                          <a:solidFill>
                            <a:schemeClr val="bg1"/>
                          </a:solidFill>
                        </a:rPr>
                        <a:t>toLowerCase</a:t>
                      </a:r>
                      <a:r>
                        <a:rPr lang="en-US" sz="2400" b="1" dirty="0">
                          <a:solidFill>
                            <a:schemeClr val="bg1"/>
                          </a:solidFill>
                        </a:rPr>
                        <a:t>*</a:t>
                      </a:r>
                    </a:p>
                  </a:txBody>
                  <a:tcPr>
                    <a:noFill/>
                  </a:tcPr>
                </a:tc>
                <a:tc>
                  <a:txBody>
                    <a:bodyPr/>
                    <a:lstStyle/>
                    <a:p>
                      <a:r>
                        <a:rPr lang="en-US" sz="2400" dirty="0">
                          <a:solidFill>
                            <a:schemeClr val="bg1"/>
                          </a:solidFill>
                        </a:rPr>
                        <a:t>Text to lowercase</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a:t>
                      </a:r>
                      <a:r>
                        <a:rPr lang="en-US" sz="2000" dirty="0" err="1">
                          <a:solidFill>
                            <a:schemeClr val="bg1"/>
                          </a:solidFill>
                        </a:rPr>
                        <a:t>toLowerCase</a:t>
                      </a:r>
                      <a:r>
                        <a:rPr lang="en-US" sz="2000" dirty="0">
                          <a:solidFill>
                            <a:schemeClr val="bg1"/>
                          </a:solidFill>
                        </a:rPr>
                        <a:t>(‘</a:t>
                      </a:r>
                      <a:r>
                        <a:rPr lang="en-US" sz="2000" dirty="0" err="1">
                          <a:solidFill>
                            <a:schemeClr val="bg1"/>
                          </a:solidFill>
                        </a:rPr>
                        <a:t>DogFood</a:t>
                      </a:r>
                      <a:r>
                        <a:rPr lang="en-US" sz="2000" dirty="0">
                          <a:solidFill>
                            <a:schemeClr val="bg1"/>
                          </a:solidFill>
                        </a:rPr>
                        <a:t>’)”</a:t>
                      </a:r>
                    </a:p>
                  </a:txBody>
                  <a:tcPr>
                    <a:noFill/>
                  </a:tcPr>
                </a:tc>
                <a:tc>
                  <a:txBody>
                    <a:bodyPr/>
                    <a:lstStyle/>
                    <a:p>
                      <a:r>
                        <a:rPr lang="en-US" sz="2000" dirty="0">
                          <a:solidFill>
                            <a:schemeClr val="bg1"/>
                          </a:solidFill>
                        </a:rPr>
                        <a:t>dogfood</a:t>
                      </a:r>
                    </a:p>
                  </a:txBody>
                  <a:tcPr>
                    <a:noFill/>
                  </a:tcPr>
                </a:tc>
                <a:extLst>
                  <a:ext uri="{0D108BD9-81ED-4DB2-BD59-A6C34878D82A}">
                    <a16:rowId xmlns:a16="http://schemas.microsoft.com/office/drawing/2014/main" val="2915739721"/>
                  </a:ext>
                </a:extLst>
              </a:tr>
              <a:tr h="370840">
                <a:tc>
                  <a:txBody>
                    <a:bodyPr/>
                    <a:lstStyle/>
                    <a:p>
                      <a:pPr algn="ctr"/>
                      <a:r>
                        <a:rPr lang="en-US" sz="2400" b="1" dirty="0" err="1">
                          <a:solidFill>
                            <a:schemeClr val="bg1"/>
                          </a:solidFill>
                        </a:rPr>
                        <a:t>toLocaleString</a:t>
                      </a:r>
                      <a:endParaRPr lang="en-US" sz="2400" b="1" dirty="0">
                        <a:solidFill>
                          <a:schemeClr val="bg1"/>
                        </a:solidFill>
                      </a:endParaRPr>
                    </a:p>
                  </a:txBody>
                  <a:tcPr>
                    <a:solidFill>
                      <a:srgbClr val="A6A6A6">
                        <a:alpha val="20000"/>
                      </a:srgbClr>
                    </a:solidFill>
                  </a:tcPr>
                </a:tc>
                <a:tc>
                  <a:txBody>
                    <a:bodyPr/>
                    <a:lstStyle/>
                    <a:p>
                      <a:r>
                        <a:rPr lang="en-US" sz="2000" dirty="0">
                          <a:solidFill>
                            <a:schemeClr val="bg1"/>
                          </a:solidFill>
                        </a:rPr>
                        <a:t>Datetime to locale text</a:t>
                      </a:r>
                    </a:p>
                  </a:txBody>
                  <a:tcPr>
                    <a:solidFill>
                      <a:srgbClr val="A6A6A6">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a:t>
                      </a:r>
                      <a:r>
                        <a:rPr lang="en-US" sz="2000" dirty="0" err="1">
                          <a:solidFill>
                            <a:schemeClr val="bg1"/>
                          </a:solidFill>
                        </a:rPr>
                        <a:t>toLocaleString</a:t>
                      </a:r>
                      <a:r>
                        <a:rPr lang="en-US" sz="2000" dirty="0">
                          <a:solidFill>
                            <a:schemeClr val="bg1"/>
                          </a:solidFill>
                        </a:rPr>
                        <a:t>(@now)”</a:t>
                      </a:r>
                    </a:p>
                  </a:txBody>
                  <a:tcPr>
                    <a:solidFill>
                      <a:srgbClr val="A6A6A6">
                        <a:alpha val="20000"/>
                      </a:srgbClr>
                    </a:solidFill>
                  </a:tcPr>
                </a:tc>
                <a:tc>
                  <a:txBody>
                    <a:bodyPr/>
                    <a:lstStyle/>
                    <a:p>
                      <a:r>
                        <a:rPr lang="en-US" sz="1700" dirty="0">
                          <a:solidFill>
                            <a:schemeClr val="bg1"/>
                          </a:solidFill>
                        </a:rPr>
                        <a:t>“5/21/2019, 2:25:12 PM”</a:t>
                      </a:r>
                    </a:p>
                  </a:txBody>
                  <a:tcPr>
                    <a:solidFill>
                      <a:srgbClr val="A6A6A6">
                        <a:alpha val="20000"/>
                      </a:srgbClr>
                    </a:solidFill>
                  </a:tcPr>
                </a:tc>
                <a:extLst>
                  <a:ext uri="{0D108BD9-81ED-4DB2-BD59-A6C34878D82A}">
                    <a16:rowId xmlns:a16="http://schemas.microsoft.com/office/drawing/2014/main" val="157576518"/>
                  </a:ext>
                </a:extLst>
              </a:tr>
              <a:tr h="370840">
                <a:tc>
                  <a:txBody>
                    <a:bodyPr/>
                    <a:lstStyle/>
                    <a:p>
                      <a:pPr algn="ctr"/>
                      <a:r>
                        <a:rPr lang="en-US" sz="1800" b="1" dirty="0" err="1">
                          <a:solidFill>
                            <a:schemeClr val="bg1"/>
                          </a:solidFill>
                        </a:rPr>
                        <a:t>toLocaleDateString</a:t>
                      </a:r>
                      <a:endParaRPr lang="en-US" sz="1800" b="1" dirty="0">
                        <a:solidFill>
                          <a:schemeClr val="bg1"/>
                        </a:solidFill>
                      </a:endParaRPr>
                    </a:p>
                  </a:txBody>
                  <a:tcPr>
                    <a:noFill/>
                  </a:tcPr>
                </a:tc>
                <a:tc>
                  <a:txBody>
                    <a:bodyPr/>
                    <a:lstStyle/>
                    <a:p>
                      <a:r>
                        <a:rPr lang="en-US" sz="2000" dirty="0">
                          <a:solidFill>
                            <a:schemeClr val="bg1"/>
                          </a:solidFill>
                        </a:rPr>
                        <a:t>Datetime to locale date only text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a:t>
                      </a:r>
                      <a:r>
                        <a:rPr lang="en-US" sz="2000" dirty="0" err="1">
                          <a:solidFill>
                            <a:schemeClr val="bg1"/>
                          </a:solidFill>
                        </a:rPr>
                        <a:t>toLocaleDateString</a:t>
                      </a:r>
                      <a:r>
                        <a:rPr lang="en-US" sz="2000" dirty="0">
                          <a:solidFill>
                            <a:schemeClr val="bg1"/>
                          </a:solidFill>
                        </a:rPr>
                        <a:t>(@now)”</a:t>
                      </a:r>
                    </a:p>
                  </a:txBody>
                  <a:tcPr>
                    <a:noFill/>
                  </a:tcPr>
                </a:tc>
                <a:tc>
                  <a:txBody>
                    <a:bodyPr/>
                    <a:lstStyle/>
                    <a:p>
                      <a:r>
                        <a:rPr lang="en-US" sz="2000" dirty="0">
                          <a:solidFill>
                            <a:schemeClr val="bg1"/>
                          </a:solidFill>
                        </a:rPr>
                        <a:t>“5/21/2019”</a:t>
                      </a:r>
                    </a:p>
                  </a:txBody>
                  <a:tcPr>
                    <a:noFill/>
                  </a:tcPr>
                </a:tc>
                <a:extLst>
                  <a:ext uri="{0D108BD9-81ED-4DB2-BD59-A6C34878D82A}">
                    <a16:rowId xmlns:a16="http://schemas.microsoft.com/office/drawing/2014/main" val="247708366"/>
                  </a:ext>
                </a:extLst>
              </a:tr>
              <a:tr h="370840">
                <a:tc>
                  <a:txBody>
                    <a:bodyPr/>
                    <a:lstStyle/>
                    <a:p>
                      <a:pPr algn="ctr"/>
                      <a:r>
                        <a:rPr lang="en-US" sz="1800" b="1" dirty="0" err="1">
                          <a:solidFill>
                            <a:schemeClr val="bg1"/>
                          </a:solidFill>
                        </a:rPr>
                        <a:t>toLocaleDateTimeString</a:t>
                      </a:r>
                      <a:endParaRPr lang="en-US" sz="1800" b="1" dirty="0">
                        <a:solidFill>
                          <a:schemeClr val="bg1"/>
                        </a:solidFill>
                      </a:endParaRPr>
                    </a:p>
                  </a:txBody>
                  <a:tcPr>
                    <a:lnB w="12700" cap="flat" cmpd="sng" algn="ctr">
                      <a:noFill/>
                      <a:prstDash val="solid"/>
                      <a:round/>
                      <a:headEnd type="none" w="med" len="med"/>
                      <a:tailEnd type="none" w="med" len="med"/>
                    </a:lnB>
                    <a:solidFill>
                      <a:srgbClr val="A6A6A6">
                        <a:alpha val="20000"/>
                      </a:srgbClr>
                    </a:solidFill>
                  </a:tcPr>
                </a:tc>
                <a:tc>
                  <a:txBody>
                    <a:bodyPr/>
                    <a:lstStyle/>
                    <a:p>
                      <a:r>
                        <a:rPr lang="en-US" sz="2000" dirty="0">
                          <a:solidFill>
                            <a:schemeClr val="bg1"/>
                          </a:solidFill>
                        </a:rPr>
                        <a:t>Datetime to locale time only text</a:t>
                      </a:r>
                    </a:p>
                  </a:txBody>
                  <a:tcPr>
                    <a:lnB w="12700" cap="flat" cmpd="sng" algn="ctr">
                      <a:noFill/>
                      <a:prstDash val="solid"/>
                      <a:round/>
                      <a:headEnd type="none" w="med" len="med"/>
                      <a:tailEnd type="none" w="med" len="med"/>
                    </a:lnB>
                    <a:solidFill>
                      <a:srgbClr val="A6A6A6">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a:t>
                      </a:r>
                      <a:r>
                        <a:rPr lang="en-US" sz="2000" dirty="0" err="1">
                          <a:solidFill>
                            <a:schemeClr val="bg1"/>
                          </a:solidFill>
                        </a:rPr>
                        <a:t>toLocaleDateTimeString</a:t>
                      </a:r>
                      <a:r>
                        <a:rPr lang="en-US" sz="2000" dirty="0">
                          <a:solidFill>
                            <a:schemeClr val="bg1"/>
                          </a:solidFill>
                        </a:rPr>
                        <a:t>(@now)”</a:t>
                      </a:r>
                    </a:p>
                  </a:txBody>
                  <a:tcPr>
                    <a:lnB w="12700" cap="flat" cmpd="sng" algn="ctr">
                      <a:noFill/>
                      <a:prstDash val="solid"/>
                      <a:round/>
                      <a:headEnd type="none" w="med" len="med"/>
                      <a:tailEnd type="none" w="med" len="med"/>
                    </a:lnB>
                    <a:solidFill>
                      <a:srgbClr val="A6A6A6">
                        <a:alpha val="20000"/>
                      </a:srgbClr>
                    </a:solidFill>
                  </a:tcPr>
                </a:tc>
                <a:tc>
                  <a:txBody>
                    <a:bodyPr/>
                    <a:lstStyle/>
                    <a:p>
                      <a:r>
                        <a:rPr lang="en-US" sz="2000" dirty="0">
                          <a:solidFill>
                            <a:schemeClr val="bg1"/>
                          </a:solidFill>
                        </a:rPr>
                        <a:t>“2:25:12 PM”</a:t>
                      </a:r>
                    </a:p>
                  </a:txBody>
                  <a:tcPr>
                    <a:lnB w="12700" cap="flat" cmpd="sng" algn="ctr">
                      <a:noFill/>
                      <a:prstDash val="solid"/>
                      <a:round/>
                      <a:headEnd type="none" w="med" len="med"/>
                      <a:tailEnd type="none" w="med" len="med"/>
                    </a:lnB>
                    <a:solidFill>
                      <a:srgbClr val="A6A6A6">
                        <a:alpha val="20000"/>
                      </a:srgbClr>
                    </a:solidFill>
                  </a:tcPr>
                </a:tc>
                <a:extLst>
                  <a:ext uri="{0D108BD9-81ED-4DB2-BD59-A6C34878D82A}">
                    <a16:rowId xmlns:a16="http://schemas.microsoft.com/office/drawing/2014/main" val="1887439237"/>
                  </a:ext>
                </a:extLst>
              </a:tr>
            </a:tbl>
          </a:graphicData>
        </a:graphic>
      </p:graphicFrame>
      <p:sp>
        <p:nvSpPr>
          <p:cNvPr id="13" name="TextBox 12">
            <a:extLst>
              <a:ext uri="{FF2B5EF4-FFF2-40B4-BE49-F238E27FC236}">
                <a16:creationId xmlns:a16="http://schemas.microsoft.com/office/drawing/2014/main" id="{F7192DC9-BC65-462B-B2B6-F160C1828D19}"/>
              </a:ext>
            </a:extLst>
          </p:cNvPr>
          <p:cNvSpPr txBox="1"/>
          <p:nvPr/>
        </p:nvSpPr>
        <p:spPr>
          <a:xfrm>
            <a:off x="10567686" y="0"/>
            <a:ext cx="1624314" cy="369332"/>
          </a:xfrm>
          <a:prstGeom prst="rect">
            <a:avLst/>
          </a:prstGeom>
          <a:noFill/>
        </p:spPr>
        <p:txBody>
          <a:bodyPr wrap="square" rtlCol="0">
            <a:spAutoFit/>
          </a:bodyPr>
          <a:lstStyle/>
          <a:p>
            <a:pPr algn="r"/>
            <a:r>
              <a:rPr lang="en-US" dirty="0">
                <a:solidFill>
                  <a:schemeClr val="bg1"/>
                </a:solidFill>
              </a:rPr>
              <a:t>*Online Only</a:t>
            </a:r>
          </a:p>
        </p:txBody>
      </p:sp>
    </p:spTree>
    <p:extLst>
      <p:ext uri="{BB962C8B-B14F-4D97-AF65-F5344CB8AC3E}">
        <p14:creationId xmlns:p14="http://schemas.microsoft.com/office/powerpoint/2010/main" val="92504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F1454"/>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BD92AD6-51BE-4C42-BDC5-119870AEA483}"/>
              </a:ext>
            </a:extLst>
          </p:cNvPr>
          <p:cNvPicPr>
            <a:picLocks noChangeAspect="1" noChangeArrowheads="1"/>
          </p:cNvPicPr>
          <p:nvPr/>
        </p:nvPicPr>
        <p:blipFill rotWithShape="1">
          <a:blip r:embed="rId3">
            <a:alphaModFix amt="64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t="20877" b="66076"/>
          <a:stretch/>
        </p:blipFill>
        <p:spPr bwMode="auto">
          <a:xfrm>
            <a:off x="0" y="-1"/>
            <a:ext cx="12192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5DE6B0A-53AF-465F-8B8D-555C0131A3F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t="33002"/>
          <a:stretch/>
        </p:blipFill>
        <p:spPr bwMode="auto">
          <a:xfrm>
            <a:off x="0" y="985520"/>
            <a:ext cx="12192000" cy="544555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FEBF67C-785A-4A04-888C-FD9BCA0BA80F}"/>
              </a:ext>
            </a:extLst>
          </p:cNvPr>
          <p:cNvSpPr>
            <a:spLocks noGrp="1"/>
          </p:cNvSpPr>
          <p:nvPr>
            <p:ph type="title"/>
          </p:nvPr>
        </p:nvSpPr>
        <p:spPr/>
        <p:txBody>
          <a:bodyPr/>
          <a:lstStyle/>
          <a:p>
            <a:r>
              <a:rPr lang="en-US" dirty="0" err="1"/>
              <a:t>Mulit</a:t>
            </a:r>
            <a:r>
              <a:rPr lang="en-US" dirty="0"/>
              <a:t>-Value &amp; Loop Operators</a:t>
            </a:r>
          </a:p>
        </p:txBody>
      </p:sp>
      <p:graphicFrame>
        <p:nvGraphicFramePr>
          <p:cNvPr id="7" name="Table 6">
            <a:extLst>
              <a:ext uri="{FF2B5EF4-FFF2-40B4-BE49-F238E27FC236}">
                <a16:creationId xmlns:a16="http://schemas.microsoft.com/office/drawing/2014/main" id="{69C3ABDC-76ED-4C5C-BAA3-88F856307044}"/>
              </a:ext>
            </a:extLst>
          </p:cNvPr>
          <p:cNvGraphicFramePr>
            <a:graphicFrameLocks noGrp="1"/>
          </p:cNvGraphicFramePr>
          <p:nvPr>
            <p:extLst>
              <p:ext uri="{D42A27DB-BD31-4B8C-83A1-F6EECF244321}">
                <p14:modId xmlns:p14="http://schemas.microsoft.com/office/powerpoint/2010/main" val="996369949"/>
              </p:ext>
            </p:extLst>
          </p:nvPr>
        </p:nvGraphicFramePr>
        <p:xfrm>
          <a:off x="147638" y="1126490"/>
          <a:ext cx="11896724" cy="4846320"/>
        </p:xfrm>
        <a:graphic>
          <a:graphicData uri="http://schemas.openxmlformats.org/drawingml/2006/table">
            <a:tbl>
              <a:tblPr firstRow="1" firstCol="1" bandRow="1">
                <a:tableStyleId>{9D7B26C5-4107-4FEC-AEDC-1716B250A1EF}</a:tableStyleId>
              </a:tblPr>
              <a:tblGrid>
                <a:gridCol w="1646438">
                  <a:extLst>
                    <a:ext uri="{9D8B030D-6E8A-4147-A177-3AD203B41FA5}">
                      <a16:colId xmlns:a16="http://schemas.microsoft.com/office/drawing/2014/main" val="901363525"/>
                    </a:ext>
                  </a:extLst>
                </a:gridCol>
                <a:gridCol w="4317357">
                  <a:extLst>
                    <a:ext uri="{9D8B030D-6E8A-4147-A177-3AD203B41FA5}">
                      <a16:colId xmlns:a16="http://schemas.microsoft.com/office/drawing/2014/main" val="2951916201"/>
                    </a:ext>
                  </a:extLst>
                </a:gridCol>
                <a:gridCol w="4595149">
                  <a:extLst>
                    <a:ext uri="{9D8B030D-6E8A-4147-A177-3AD203B41FA5}">
                      <a16:colId xmlns:a16="http://schemas.microsoft.com/office/drawing/2014/main" val="3855502938"/>
                    </a:ext>
                  </a:extLst>
                </a:gridCol>
                <a:gridCol w="1337780">
                  <a:extLst>
                    <a:ext uri="{9D8B030D-6E8A-4147-A177-3AD203B41FA5}">
                      <a16:colId xmlns:a16="http://schemas.microsoft.com/office/drawing/2014/main" val="3824519919"/>
                    </a:ext>
                  </a:extLst>
                </a:gridCol>
              </a:tblGrid>
              <a:tr h="370840">
                <a:tc>
                  <a:txBody>
                    <a:bodyPr/>
                    <a:lstStyle/>
                    <a:p>
                      <a:pPr algn="ctr"/>
                      <a:r>
                        <a:rPr lang="en-US" sz="2400" dirty="0">
                          <a:solidFill>
                            <a:schemeClr val="bg1"/>
                          </a:solidFill>
                        </a:rPr>
                        <a:t>Operator</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Does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Examples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2400" dirty="0">
                          <a:solidFill>
                            <a:schemeClr val="bg1"/>
                          </a:solidFill>
                        </a:rPr>
                        <a:t>Results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79884869"/>
                  </a:ext>
                </a:extLst>
              </a:tr>
              <a:tr h="370840">
                <a:tc>
                  <a:txBody>
                    <a:bodyPr/>
                    <a:lstStyle/>
                    <a:p>
                      <a:pPr algn="ctr"/>
                      <a:r>
                        <a:rPr lang="en-US" sz="2400" b="1" dirty="0" err="1">
                          <a:solidFill>
                            <a:schemeClr val="bg1"/>
                          </a:solidFill>
                        </a:rPr>
                        <a:t>indexOf</a:t>
                      </a:r>
                      <a:endParaRPr lang="en-US" sz="2400" b="1" dirty="0">
                        <a:solidFill>
                          <a:schemeClr val="bg1"/>
                        </a:solidFill>
                      </a:endParaRPr>
                    </a:p>
                  </a:txBody>
                  <a:tcPr>
                    <a:lnT w="12700" cap="flat" cmpd="sng" algn="ctr">
                      <a:solidFill>
                        <a:schemeClr val="bg1">
                          <a:lumMod val="95000"/>
                        </a:schemeClr>
                      </a:solidFill>
                      <a:prstDash val="solid"/>
                      <a:round/>
                      <a:headEnd type="none" w="med" len="med"/>
                      <a:tailEnd type="none" w="med" len="med"/>
                    </a:lnT>
                    <a:solidFill>
                      <a:schemeClr val="bg1">
                        <a:lumMod val="50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Character index (starting at 0) of some text within text</a:t>
                      </a:r>
                      <a:endParaRPr lang="en-US" sz="2400" dirty="0">
                        <a:solidFill>
                          <a:schemeClr val="accent4">
                            <a:lumMod val="20000"/>
                            <a:lumOff val="80000"/>
                          </a:schemeClr>
                        </a:solidFill>
                      </a:endParaRPr>
                    </a:p>
                  </a:txBody>
                  <a:tcPr>
                    <a:lnT w="12700" cap="flat" cmpd="sng" algn="ctr">
                      <a:solidFill>
                        <a:schemeClr val="bg1">
                          <a:lumMod val="95000"/>
                        </a:schemeClr>
                      </a:solidFill>
                      <a:prstDash val="solid"/>
                      <a:round/>
                      <a:headEnd type="none" w="med" len="med"/>
                      <a:tailEnd type="none" w="med" len="med"/>
                    </a:lnT>
                    <a:solidFill>
                      <a:schemeClr val="bg1">
                        <a:lumMod val="50000"/>
                        <a:alpha val="20000"/>
                      </a:schemeClr>
                    </a:solidFill>
                  </a:tcPr>
                </a:tc>
                <a:tc>
                  <a:txBody>
                    <a:bodyPr/>
                    <a:lstStyle/>
                    <a:p>
                      <a:r>
                        <a:rPr lang="en-US" sz="2400" dirty="0">
                          <a:solidFill>
                            <a:schemeClr val="bg1"/>
                          </a:solidFill>
                        </a:rPr>
                        <a:t>“=</a:t>
                      </a:r>
                      <a:r>
                        <a:rPr lang="en-US" sz="2400" dirty="0" err="1">
                          <a:solidFill>
                            <a:schemeClr val="bg1"/>
                          </a:solidFill>
                        </a:rPr>
                        <a:t>indexOf</a:t>
                      </a:r>
                      <a:r>
                        <a:rPr lang="en-US" sz="2400" dirty="0">
                          <a:solidFill>
                            <a:schemeClr val="bg1"/>
                          </a:solidFill>
                        </a:rPr>
                        <a:t>(‘</a:t>
                      </a:r>
                      <a:r>
                        <a:rPr lang="en-US" sz="2400" dirty="0" err="1">
                          <a:solidFill>
                            <a:schemeClr val="bg1"/>
                          </a:solidFill>
                        </a:rPr>
                        <a:t>DogFood</a:t>
                      </a:r>
                      <a:r>
                        <a:rPr lang="en-US" sz="2400" dirty="0">
                          <a:solidFill>
                            <a:schemeClr val="bg1"/>
                          </a:solidFill>
                        </a:rPr>
                        <a:t>’, ‘Dog’)”</a:t>
                      </a:r>
                    </a:p>
                    <a:p>
                      <a:r>
                        <a:rPr lang="en-US" sz="2400" dirty="0">
                          <a:solidFill>
                            <a:schemeClr val="bg1"/>
                          </a:solidFill>
                        </a:rPr>
                        <a:t>“=</a:t>
                      </a:r>
                      <a:r>
                        <a:rPr lang="en-US" sz="2400" dirty="0" err="1">
                          <a:solidFill>
                            <a:schemeClr val="bg1"/>
                          </a:solidFill>
                        </a:rPr>
                        <a:t>indexOf</a:t>
                      </a:r>
                      <a:r>
                        <a:rPr lang="en-US" sz="2400" dirty="0">
                          <a:solidFill>
                            <a:schemeClr val="bg1"/>
                          </a:solidFill>
                        </a:rPr>
                        <a:t>(‘</a:t>
                      </a:r>
                      <a:r>
                        <a:rPr lang="en-US" sz="2400" dirty="0" err="1">
                          <a:solidFill>
                            <a:schemeClr val="bg1"/>
                          </a:solidFill>
                        </a:rPr>
                        <a:t>DogFood</a:t>
                      </a:r>
                      <a:r>
                        <a:rPr lang="en-US" sz="2400" dirty="0">
                          <a:solidFill>
                            <a:schemeClr val="bg1"/>
                          </a:solidFill>
                        </a:rPr>
                        <a:t>’, ‘F’)”</a:t>
                      </a:r>
                    </a:p>
                    <a:p>
                      <a:r>
                        <a:rPr lang="en-US" sz="2400" dirty="0">
                          <a:solidFill>
                            <a:schemeClr val="bg1"/>
                          </a:solidFill>
                        </a:rPr>
                        <a:t>“=</a:t>
                      </a:r>
                      <a:r>
                        <a:rPr lang="en-US" sz="2400" dirty="0" err="1">
                          <a:solidFill>
                            <a:schemeClr val="bg1"/>
                          </a:solidFill>
                        </a:rPr>
                        <a:t>indexOf</a:t>
                      </a:r>
                      <a:r>
                        <a:rPr lang="en-US" sz="2400" dirty="0">
                          <a:solidFill>
                            <a:schemeClr val="bg1"/>
                          </a:solidFill>
                        </a:rPr>
                        <a:t>(‘</a:t>
                      </a:r>
                      <a:r>
                        <a:rPr lang="en-US" sz="2400" dirty="0" err="1">
                          <a:solidFill>
                            <a:schemeClr val="bg1"/>
                          </a:solidFill>
                        </a:rPr>
                        <a:t>DogFood</a:t>
                      </a:r>
                      <a:r>
                        <a:rPr lang="en-US" sz="2400" dirty="0">
                          <a:solidFill>
                            <a:schemeClr val="bg1"/>
                          </a:solidFill>
                        </a:rPr>
                        <a:t>’, ‘Cat’)”</a:t>
                      </a:r>
                    </a:p>
                    <a:p>
                      <a:r>
                        <a:rPr lang="en-US" sz="2400" dirty="0">
                          <a:solidFill>
                            <a:schemeClr val="bg1"/>
                          </a:solidFill>
                        </a:rPr>
                        <a:t>“=</a:t>
                      </a:r>
                      <a:r>
                        <a:rPr lang="en-US" sz="2400" dirty="0" err="1">
                          <a:solidFill>
                            <a:schemeClr val="bg1"/>
                          </a:solidFill>
                        </a:rPr>
                        <a:t>indexOf</a:t>
                      </a:r>
                      <a:r>
                        <a:rPr lang="en-US" sz="2400" dirty="0">
                          <a:solidFill>
                            <a:schemeClr val="bg1"/>
                          </a:solidFill>
                        </a:rPr>
                        <a:t>(‘</a:t>
                      </a:r>
                      <a:r>
                        <a:rPr lang="en-US" sz="2400" dirty="0" err="1">
                          <a:solidFill>
                            <a:schemeClr val="bg1"/>
                          </a:solidFill>
                        </a:rPr>
                        <a:t>DogFood</a:t>
                      </a:r>
                      <a:r>
                        <a:rPr lang="en-US" sz="2400" dirty="0">
                          <a:solidFill>
                            <a:schemeClr val="bg1"/>
                          </a:solidFill>
                        </a:rPr>
                        <a:t>’, ‘f’)”</a:t>
                      </a:r>
                    </a:p>
                  </a:txBody>
                  <a:tcPr>
                    <a:lnT w="12700" cap="flat" cmpd="sng" algn="ctr">
                      <a:solidFill>
                        <a:schemeClr val="bg1">
                          <a:lumMod val="95000"/>
                        </a:schemeClr>
                      </a:solidFill>
                      <a:prstDash val="solid"/>
                      <a:round/>
                      <a:headEnd type="none" w="med" len="med"/>
                      <a:tailEnd type="none" w="med" len="med"/>
                    </a:lnT>
                    <a:solidFill>
                      <a:schemeClr val="bg1">
                        <a:lumMod val="50000"/>
                        <a:alpha val="20000"/>
                      </a:schemeClr>
                    </a:solidFill>
                  </a:tcPr>
                </a:tc>
                <a:tc>
                  <a:txBody>
                    <a:bodyPr/>
                    <a:lstStyle/>
                    <a:p>
                      <a:r>
                        <a:rPr lang="en-US" sz="2400" dirty="0">
                          <a:solidFill>
                            <a:schemeClr val="bg1"/>
                          </a:solidFill>
                        </a:rPr>
                        <a:t> 0</a:t>
                      </a:r>
                    </a:p>
                    <a:p>
                      <a:r>
                        <a:rPr lang="en-US" sz="2400" dirty="0">
                          <a:solidFill>
                            <a:schemeClr val="bg1"/>
                          </a:solidFill>
                        </a:rPr>
                        <a:t> 3</a:t>
                      </a:r>
                    </a:p>
                    <a:p>
                      <a:r>
                        <a:rPr lang="en-US" sz="2400" dirty="0">
                          <a:solidFill>
                            <a:schemeClr val="bg1"/>
                          </a:solidFill>
                        </a:rPr>
                        <a:t>-1</a:t>
                      </a:r>
                    </a:p>
                    <a:p>
                      <a:r>
                        <a:rPr lang="en-US" sz="2400" dirty="0">
                          <a:solidFill>
                            <a:schemeClr val="bg1"/>
                          </a:solidFill>
                        </a:rPr>
                        <a:t>-1</a:t>
                      </a:r>
                    </a:p>
                  </a:txBody>
                  <a:tcPr>
                    <a:lnT w="12700" cap="flat" cmpd="sng" algn="ctr">
                      <a:solidFill>
                        <a:schemeClr val="bg1">
                          <a:lumMod val="95000"/>
                        </a:schemeClr>
                      </a:solidFill>
                      <a:prstDash val="solid"/>
                      <a:round/>
                      <a:headEnd type="none" w="med" len="med"/>
                      <a:tailEnd type="none" w="med" len="med"/>
                    </a:lnT>
                    <a:solidFill>
                      <a:schemeClr val="bg1">
                        <a:lumMod val="50000"/>
                        <a:alpha val="20000"/>
                      </a:schemeClr>
                    </a:solidFill>
                  </a:tcPr>
                </a:tc>
                <a:extLst>
                  <a:ext uri="{0D108BD9-81ED-4DB2-BD59-A6C34878D82A}">
                    <a16:rowId xmlns:a16="http://schemas.microsoft.com/office/drawing/2014/main" val="2525232639"/>
                  </a:ext>
                </a:extLst>
              </a:tr>
              <a:tr h="370840">
                <a:tc>
                  <a:txBody>
                    <a:bodyPr/>
                    <a:lstStyle/>
                    <a:p>
                      <a:pPr algn="ctr"/>
                      <a:r>
                        <a:rPr lang="en-US" sz="2400" b="1" dirty="0">
                          <a:solidFill>
                            <a:schemeClr val="bg1"/>
                          </a:solidFill>
                        </a:rPr>
                        <a:t>length</a:t>
                      </a:r>
                    </a:p>
                  </a:txBody>
                  <a:tcPr/>
                </a:tc>
                <a:tc>
                  <a:txBody>
                    <a:bodyPr/>
                    <a:lstStyle/>
                    <a:p>
                      <a:r>
                        <a:rPr lang="en-US" sz="2400" dirty="0">
                          <a:solidFill>
                            <a:schemeClr val="bg1"/>
                          </a:solidFill>
                        </a:rPr>
                        <a:t>Number of multi-value values</a:t>
                      </a:r>
                      <a:endParaRPr lang="en-US" sz="2400" dirty="0">
                        <a:solidFill>
                          <a:schemeClr val="accent4">
                            <a:lumMod val="20000"/>
                            <a:lumOff val="80000"/>
                          </a:schemeClr>
                        </a:solidFill>
                      </a:endParaRPr>
                    </a:p>
                  </a:txBody>
                  <a:tcPr/>
                </a:tc>
                <a:tc>
                  <a:txBody>
                    <a:bodyPr/>
                    <a:lstStyle/>
                    <a:p>
                      <a:r>
                        <a:rPr lang="en-US" sz="2400" dirty="0">
                          <a:solidFill>
                            <a:schemeClr val="bg1"/>
                          </a:solidFill>
                        </a:rPr>
                        <a:t>“=length([$MultiChoice])”</a:t>
                      </a:r>
                    </a:p>
                    <a:p>
                      <a:r>
                        <a:rPr lang="en-US" sz="2400" dirty="0">
                          <a:solidFill>
                            <a:schemeClr val="bg1"/>
                          </a:solidFill>
                        </a:rPr>
                        <a:t>“=length(‘Some Text’)”</a:t>
                      </a:r>
                    </a:p>
                    <a:p>
                      <a:r>
                        <a:rPr lang="en-US" sz="2400" dirty="0">
                          <a:solidFill>
                            <a:schemeClr val="bg1"/>
                          </a:solidFill>
                        </a:rPr>
                        <a:t>“=length(‘’)”</a:t>
                      </a:r>
                    </a:p>
                  </a:txBody>
                  <a:tcPr/>
                </a:tc>
                <a:tc>
                  <a:txBody>
                    <a:bodyPr/>
                    <a:lstStyle/>
                    <a:p>
                      <a:r>
                        <a:rPr lang="en-US" sz="2400" dirty="0">
                          <a:solidFill>
                            <a:schemeClr val="bg1"/>
                          </a:solidFill>
                        </a:rPr>
                        <a:t> 3</a:t>
                      </a:r>
                    </a:p>
                    <a:p>
                      <a:r>
                        <a:rPr lang="en-US" sz="2400" dirty="0">
                          <a:solidFill>
                            <a:schemeClr val="bg1"/>
                          </a:solidFill>
                        </a:rPr>
                        <a:t> 1</a:t>
                      </a:r>
                    </a:p>
                    <a:p>
                      <a:r>
                        <a:rPr lang="en-US" sz="2400" dirty="0">
                          <a:solidFill>
                            <a:schemeClr val="bg1"/>
                          </a:solidFill>
                        </a:rPr>
                        <a:t> 0</a:t>
                      </a:r>
                    </a:p>
                  </a:txBody>
                  <a:tcPr/>
                </a:tc>
                <a:extLst>
                  <a:ext uri="{0D108BD9-81ED-4DB2-BD59-A6C34878D82A}">
                    <a16:rowId xmlns:a16="http://schemas.microsoft.com/office/drawing/2014/main" val="723577753"/>
                  </a:ext>
                </a:extLst>
              </a:tr>
              <a:tr h="370840">
                <a:tc>
                  <a:txBody>
                    <a:bodyPr/>
                    <a:lstStyle/>
                    <a:p>
                      <a:pPr algn="ctr"/>
                      <a:r>
                        <a:rPr lang="en-US" sz="2400" b="1" dirty="0">
                          <a:solidFill>
                            <a:schemeClr val="bg1"/>
                          </a:solidFill>
                        </a:rPr>
                        <a:t>join</a:t>
                      </a:r>
                    </a:p>
                  </a:txBody>
                  <a:tcPr>
                    <a:solidFill>
                      <a:schemeClr val="bg1">
                        <a:lumMod val="50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Turns multi-values into text with a separator</a:t>
                      </a:r>
                      <a:endParaRPr lang="en-US" sz="2400" dirty="0">
                        <a:solidFill>
                          <a:schemeClr val="accent4">
                            <a:lumMod val="20000"/>
                            <a:lumOff val="80000"/>
                          </a:schemeClr>
                        </a:solidFill>
                      </a:endParaRPr>
                    </a:p>
                  </a:txBody>
                  <a:tcPr>
                    <a:solidFill>
                      <a:schemeClr val="bg1">
                        <a:lumMod val="50000"/>
                        <a:alpha val="20000"/>
                      </a:schemeClr>
                    </a:solidFill>
                  </a:tcPr>
                </a:tc>
                <a:tc>
                  <a:txBody>
                    <a:bodyPr/>
                    <a:lstStyle/>
                    <a:p>
                      <a:r>
                        <a:rPr lang="en-US" sz="2400" dirty="0">
                          <a:solidFill>
                            <a:schemeClr val="bg1"/>
                          </a:solidFill>
                        </a:rPr>
                        <a:t>=“join([$MultiChoice],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=“join([$MultiChoice], ‘|‘)”</a:t>
                      </a:r>
                    </a:p>
                  </a:txBody>
                  <a:tcPr>
                    <a:solidFill>
                      <a:schemeClr val="bg1">
                        <a:lumMod val="50000"/>
                        <a:alpha val="20000"/>
                      </a:schemeClr>
                    </a:solidFill>
                  </a:tcPr>
                </a:tc>
                <a:tc>
                  <a:txBody>
                    <a:bodyPr/>
                    <a:lstStyle/>
                    <a:p>
                      <a:r>
                        <a:rPr lang="en-US" sz="2400" dirty="0">
                          <a:solidFill>
                            <a:schemeClr val="bg1"/>
                          </a:solidFill>
                        </a:rPr>
                        <a:t>“A, B, C”</a:t>
                      </a:r>
                    </a:p>
                    <a:p>
                      <a:r>
                        <a:rPr lang="en-US" sz="2400" dirty="0">
                          <a:solidFill>
                            <a:schemeClr val="bg1"/>
                          </a:solidFill>
                        </a:rPr>
                        <a:t>“A|B|C”</a:t>
                      </a:r>
                    </a:p>
                  </a:txBody>
                  <a:tcPr>
                    <a:solidFill>
                      <a:schemeClr val="bg1">
                        <a:lumMod val="50000"/>
                        <a:alpha val="20000"/>
                      </a:schemeClr>
                    </a:solidFill>
                  </a:tcPr>
                </a:tc>
                <a:extLst>
                  <a:ext uri="{0D108BD9-81ED-4DB2-BD59-A6C34878D82A}">
                    <a16:rowId xmlns:a16="http://schemas.microsoft.com/office/drawing/2014/main" val="2915739721"/>
                  </a:ext>
                </a:extLst>
              </a:tr>
              <a:tr h="370840">
                <a:tc>
                  <a:txBody>
                    <a:bodyPr/>
                    <a:lstStyle/>
                    <a:p>
                      <a:pPr algn="ctr"/>
                      <a:r>
                        <a:rPr lang="en-US" sz="2400" b="1" dirty="0" err="1">
                          <a:solidFill>
                            <a:schemeClr val="bg1"/>
                          </a:solidFill>
                        </a:rPr>
                        <a:t>loopIndex</a:t>
                      </a:r>
                      <a:endParaRPr lang="en-US" sz="2400" b="1" dirty="0">
                        <a:solidFill>
                          <a:schemeClr val="bg1"/>
                        </a:solidFill>
                      </a:endParaRPr>
                    </a:p>
                  </a:txBody>
                  <a:tcPr>
                    <a:lnB w="12700" cap="flat" cmpd="sng" algn="ctr">
                      <a:noFill/>
                      <a:prstDash val="solid"/>
                      <a:round/>
                      <a:headEnd type="none" w="med" len="med"/>
                      <a:tailEnd type="none" w="med" len="med"/>
                    </a:lnB>
                  </a:tcPr>
                </a:tc>
                <a:tc>
                  <a:txBody>
                    <a:bodyPr/>
                    <a:lstStyle/>
                    <a:p>
                      <a:r>
                        <a:rPr lang="en-US" sz="2400" dirty="0">
                          <a:solidFill>
                            <a:schemeClr val="bg1"/>
                          </a:solidFill>
                        </a:rPr>
                        <a:t>Current index of an iterator (</a:t>
                      </a:r>
                      <a:r>
                        <a:rPr lang="en-US" sz="2400" dirty="0" err="1">
                          <a:solidFill>
                            <a:schemeClr val="bg1"/>
                          </a:solidFill>
                        </a:rPr>
                        <a:t>forEach</a:t>
                      </a:r>
                      <a:r>
                        <a:rPr lang="en-US" sz="2400" dirty="0">
                          <a:solidFill>
                            <a:schemeClr val="bg1"/>
                          </a:solidFill>
                        </a:rPr>
                        <a:t>)</a:t>
                      </a:r>
                      <a:endParaRPr lang="en-US" sz="2400" dirty="0">
                        <a:solidFill>
                          <a:schemeClr val="accent4">
                            <a:lumMod val="20000"/>
                            <a:lumOff val="80000"/>
                          </a:schemeClr>
                        </a:solidFill>
                      </a:endParaRPr>
                    </a:p>
                  </a:txBody>
                  <a:tcPr>
                    <a:lnB w="12700" cap="flat" cmpd="sng" algn="ctr">
                      <a:noFill/>
                      <a:prstDash val="solid"/>
                      <a:round/>
                      <a:headEnd type="none" w="med" len="med"/>
                      <a:tailEnd type="none" w="med" len="med"/>
                    </a:lnB>
                  </a:tcPr>
                </a:tc>
                <a:tc>
                  <a:txBody>
                    <a:bodyPr/>
                    <a:lstStyle/>
                    <a:p>
                      <a:r>
                        <a:rPr lang="en-US" sz="2400" dirty="0">
                          <a:solidFill>
                            <a:schemeClr val="bg1"/>
                          </a:solidFill>
                        </a:rPr>
                        <a:t>“=</a:t>
                      </a:r>
                      <a:r>
                        <a:rPr lang="en-US" sz="2400" dirty="0" err="1">
                          <a:solidFill>
                            <a:schemeClr val="bg1"/>
                          </a:solidFill>
                        </a:rPr>
                        <a:t>loopIndex</a:t>
                      </a:r>
                      <a:r>
                        <a:rPr lang="en-US" sz="2400" dirty="0">
                          <a:solidFill>
                            <a:schemeClr val="bg1"/>
                          </a:solidFill>
                        </a:rPr>
                        <a:t>(‘</a:t>
                      </a:r>
                      <a:r>
                        <a:rPr lang="en-US" sz="2400" dirty="0" err="1">
                          <a:solidFill>
                            <a:schemeClr val="bg1"/>
                          </a:solidFill>
                        </a:rPr>
                        <a:t>personIterator</a:t>
                      </a:r>
                      <a:r>
                        <a:rPr lang="en-US" sz="2400" dirty="0">
                          <a:solidFill>
                            <a:schemeClr val="bg1"/>
                          </a:solidFill>
                        </a:rPr>
                        <a:t>’)”</a:t>
                      </a:r>
                    </a:p>
                  </a:txBody>
                  <a:tcPr>
                    <a:lnB w="12700" cap="flat" cmpd="sng" algn="ctr">
                      <a:noFill/>
                      <a:prstDash val="solid"/>
                      <a:round/>
                      <a:headEnd type="none" w="med" len="med"/>
                      <a:tailEnd type="none" w="med" len="med"/>
                    </a:lnB>
                  </a:tcPr>
                </a:tc>
                <a:tc>
                  <a:txBody>
                    <a:bodyPr/>
                    <a:lstStyle/>
                    <a:p>
                      <a:r>
                        <a:rPr lang="en-US" sz="2400" dirty="0">
                          <a:solidFill>
                            <a:schemeClr val="bg1"/>
                          </a:solidFill>
                        </a:rPr>
                        <a:t> 2</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157576518"/>
                  </a:ext>
                </a:extLst>
              </a:tr>
            </a:tbl>
          </a:graphicData>
        </a:graphic>
      </p:graphicFrame>
      <p:sp>
        <p:nvSpPr>
          <p:cNvPr id="12" name="TextBox 11">
            <a:extLst>
              <a:ext uri="{FF2B5EF4-FFF2-40B4-BE49-F238E27FC236}">
                <a16:creationId xmlns:a16="http://schemas.microsoft.com/office/drawing/2014/main" id="{E6333E05-C137-4EDB-8C5C-04BE50CAF7A3}"/>
              </a:ext>
            </a:extLst>
          </p:cNvPr>
          <p:cNvSpPr txBox="1"/>
          <p:nvPr/>
        </p:nvSpPr>
        <p:spPr>
          <a:xfrm>
            <a:off x="10739336" y="0"/>
            <a:ext cx="1452664" cy="369332"/>
          </a:xfrm>
          <a:prstGeom prst="rect">
            <a:avLst/>
          </a:prstGeom>
          <a:noFill/>
        </p:spPr>
        <p:txBody>
          <a:bodyPr wrap="square" rtlCol="0">
            <a:spAutoFit/>
          </a:bodyPr>
          <a:lstStyle/>
          <a:p>
            <a:pPr algn="r"/>
            <a:r>
              <a:rPr lang="en-US" dirty="0">
                <a:solidFill>
                  <a:schemeClr val="accent3">
                    <a:lumMod val="60000"/>
                    <a:lumOff val="40000"/>
                  </a:schemeClr>
                </a:solidFill>
              </a:rPr>
              <a:t>Online Only</a:t>
            </a:r>
          </a:p>
        </p:txBody>
      </p:sp>
    </p:spTree>
    <p:extLst>
      <p:ext uri="{BB962C8B-B14F-4D97-AF65-F5344CB8AC3E}">
        <p14:creationId xmlns:p14="http://schemas.microsoft.com/office/powerpoint/2010/main" val="120479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250E52-6448-490C-A028-4AA7A8F92B01}"/>
              </a:ext>
            </a:extLst>
          </p:cNvPr>
          <p:cNvSpPr>
            <a:spLocks noGrp="1"/>
          </p:cNvSpPr>
          <p:nvPr>
            <p:ph type="title"/>
          </p:nvPr>
        </p:nvSpPr>
        <p:spPr/>
        <p:txBody>
          <a:bodyPr/>
          <a:lstStyle/>
          <a:p>
            <a:r>
              <a:rPr lang="en-US" dirty="0"/>
              <a:t>forEach</a:t>
            </a:r>
          </a:p>
        </p:txBody>
      </p:sp>
      <p:sp>
        <p:nvSpPr>
          <p:cNvPr id="7" name="Content Placeholder 6">
            <a:extLst>
              <a:ext uri="{FF2B5EF4-FFF2-40B4-BE49-F238E27FC236}">
                <a16:creationId xmlns:a16="http://schemas.microsoft.com/office/drawing/2014/main" id="{1A8A028A-E320-449A-9B50-B5979C469209}"/>
              </a:ext>
            </a:extLst>
          </p:cNvPr>
          <p:cNvSpPr>
            <a:spLocks noGrp="1"/>
          </p:cNvSpPr>
          <p:nvPr>
            <p:ph idx="1"/>
          </p:nvPr>
        </p:nvSpPr>
        <p:spPr/>
        <p:txBody>
          <a:bodyPr/>
          <a:lstStyle/>
          <a:p>
            <a:r>
              <a:rPr lang="en-US" dirty="0"/>
              <a:t>Cannot add to Root Element</a:t>
            </a:r>
          </a:p>
          <a:p>
            <a:r>
              <a:rPr lang="en-US" dirty="0"/>
              <a:t>Turns element into a template</a:t>
            </a:r>
          </a:p>
          <a:p>
            <a:pPr lvl="1"/>
            <a:r>
              <a:rPr lang="en-US" dirty="0"/>
              <a:t>Repeated for each item in the array</a:t>
            </a:r>
          </a:p>
          <a:p>
            <a:r>
              <a:rPr lang="en-US" dirty="0"/>
              <a:t>Creates Virtual Field</a:t>
            </a:r>
          </a:p>
          <a:p>
            <a:pPr lvl="1"/>
            <a:r>
              <a:rPr lang="en-US" dirty="0"/>
              <a:t>Access using Field Syntax </a:t>
            </a:r>
            <a:r>
              <a:rPr lang="en-US" b="1" dirty="0"/>
              <a:t>[$personIterator]</a:t>
            </a:r>
          </a:p>
          <a:p>
            <a:pPr lvl="1"/>
            <a:r>
              <a:rPr lang="en-US" dirty="0"/>
              <a:t>Name appropriately (don’t clobber your fields)</a:t>
            </a:r>
          </a:p>
          <a:p>
            <a:r>
              <a:rPr lang="en-US" dirty="0"/>
              <a:t>Can be nested</a:t>
            </a:r>
          </a:p>
        </p:txBody>
      </p:sp>
      <p:sp>
        <p:nvSpPr>
          <p:cNvPr id="8" name="TextBox 7">
            <a:extLst>
              <a:ext uri="{FF2B5EF4-FFF2-40B4-BE49-F238E27FC236}">
                <a16:creationId xmlns:a16="http://schemas.microsoft.com/office/drawing/2014/main" id="{1028E780-7515-4A30-A15E-E078A05BB4F8}"/>
              </a:ext>
            </a:extLst>
          </p:cNvPr>
          <p:cNvSpPr txBox="1"/>
          <p:nvPr/>
        </p:nvSpPr>
        <p:spPr>
          <a:xfrm>
            <a:off x="4169499" y="479014"/>
            <a:ext cx="7846423" cy="584775"/>
          </a:xfrm>
          <a:prstGeom prst="rect">
            <a:avLst/>
          </a:prstGeom>
          <a:noFill/>
        </p:spPr>
        <p:txBody>
          <a:bodyPr wrap="square" rtlCol="0">
            <a:spAutoFit/>
          </a:bodyPr>
          <a:lstStyle/>
          <a:p>
            <a:r>
              <a:rPr lang="en-US" sz="3200" dirty="0">
                <a:solidFill>
                  <a:schemeClr val="bg1"/>
                </a:solidFill>
                <a:latin typeface="Gadugi" panose="020B0502040204020203" pitchFamily="34" charset="0"/>
                <a:ea typeface="Gadugi" panose="020B0502040204020203" pitchFamily="34" charset="0"/>
              </a:rPr>
              <a:t>“</a:t>
            </a:r>
            <a:r>
              <a:rPr lang="en-US" sz="3200" dirty="0">
                <a:solidFill>
                  <a:schemeClr val="bg1"/>
                </a:solidFill>
                <a:latin typeface="Consolas" panose="020B0609020204030204" pitchFamily="49" charset="0"/>
              </a:rPr>
              <a:t>VirtualFieldName in ArrayField</a:t>
            </a:r>
            <a:r>
              <a:rPr lang="en-US" sz="3200" dirty="0">
                <a:solidFill>
                  <a:schemeClr val="bg1"/>
                </a:solidFill>
                <a:latin typeface="Gadugi" panose="020B0502040204020203" pitchFamily="34" charset="0"/>
                <a:ea typeface="Gadugi" panose="020B0502040204020203" pitchFamily="34" charset="0"/>
              </a:rPr>
              <a:t>”</a:t>
            </a:r>
          </a:p>
        </p:txBody>
      </p:sp>
      <p:pic>
        <p:nvPicPr>
          <p:cNvPr id="10" name="Graphic 9" descr="Arrow: Clockwise curve">
            <a:extLst>
              <a:ext uri="{FF2B5EF4-FFF2-40B4-BE49-F238E27FC236}">
                <a16:creationId xmlns:a16="http://schemas.microsoft.com/office/drawing/2014/main" id="{0403D009-CA98-4D5F-82E7-D6506872D4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989813">
            <a:off x="9392193" y="1017607"/>
            <a:ext cx="801388" cy="801388"/>
          </a:xfrm>
          <a:prstGeom prst="rect">
            <a:avLst/>
          </a:prstGeom>
        </p:spPr>
      </p:pic>
      <p:sp>
        <p:nvSpPr>
          <p:cNvPr id="11" name="TextBox 10">
            <a:extLst>
              <a:ext uri="{FF2B5EF4-FFF2-40B4-BE49-F238E27FC236}">
                <a16:creationId xmlns:a16="http://schemas.microsoft.com/office/drawing/2014/main" id="{C13889C0-E732-4ACD-ABB2-51C38DE7A285}"/>
              </a:ext>
            </a:extLst>
          </p:cNvPr>
          <p:cNvSpPr txBox="1"/>
          <p:nvPr/>
        </p:nvSpPr>
        <p:spPr>
          <a:xfrm>
            <a:off x="9803693" y="1334924"/>
            <a:ext cx="1933965" cy="861774"/>
          </a:xfrm>
          <a:prstGeom prst="rect">
            <a:avLst/>
          </a:prstGeom>
          <a:noFill/>
        </p:spPr>
        <p:txBody>
          <a:bodyPr wrap="square" rtlCol="0">
            <a:spAutoFit/>
          </a:bodyPr>
          <a:lstStyle/>
          <a:p>
            <a:pPr algn="ctr"/>
            <a:r>
              <a:rPr lang="en-US" sz="1600" dirty="0">
                <a:solidFill>
                  <a:schemeClr val="bg1"/>
                </a:solidFill>
                <a:latin typeface="Gadugi" panose="020B0502040204020203" pitchFamily="34" charset="0"/>
                <a:ea typeface="Gadugi" panose="020B0502040204020203" pitchFamily="34" charset="0"/>
              </a:rPr>
              <a:t>@currentField</a:t>
            </a:r>
          </a:p>
          <a:p>
            <a:pPr algn="ctr"/>
            <a:r>
              <a:rPr lang="en-US" sz="1600" dirty="0">
                <a:solidFill>
                  <a:schemeClr val="bg1"/>
                </a:solidFill>
                <a:latin typeface="Gadugi" panose="020B0502040204020203" pitchFamily="34" charset="0"/>
                <a:ea typeface="Gadugi" panose="020B0502040204020203" pitchFamily="34" charset="0"/>
              </a:rPr>
              <a:t>or</a:t>
            </a:r>
          </a:p>
          <a:p>
            <a:pPr algn="ctr"/>
            <a:r>
              <a:rPr lang="en-US" sz="1600" dirty="0">
                <a:solidFill>
                  <a:schemeClr val="bg1"/>
                </a:solidFill>
                <a:latin typeface="Gadugi" panose="020B0502040204020203" pitchFamily="34" charset="0"/>
                <a:ea typeface="Gadugi" panose="020B0502040204020203" pitchFamily="34" charset="0"/>
              </a:rPr>
              <a:t>[$SomeOtherField]</a:t>
            </a:r>
          </a:p>
        </p:txBody>
      </p:sp>
      <p:pic>
        <p:nvPicPr>
          <p:cNvPr id="13" name="Graphic 12" descr="Group of people">
            <a:extLst>
              <a:ext uri="{FF2B5EF4-FFF2-40B4-BE49-F238E27FC236}">
                <a16:creationId xmlns:a16="http://schemas.microsoft.com/office/drawing/2014/main" id="{2DFD5150-D512-43B5-85B2-4E4E691323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8035" y="4578237"/>
            <a:ext cx="1866813" cy="1866813"/>
          </a:xfrm>
          <a:prstGeom prst="rect">
            <a:avLst/>
          </a:prstGeom>
        </p:spPr>
      </p:pic>
      <p:pic>
        <p:nvPicPr>
          <p:cNvPr id="15" name="Graphic 14" descr="Horse">
            <a:extLst>
              <a:ext uri="{FF2B5EF4-FFF2-40B4-BE49-F238E27FC236}">
                <a16:creationId xmlns:a16="http://schemas.microsoft.com/office/drawing/2014/main" id="{10DA3F01-1395-4467-9EA5-D61856D35E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79525" y="3886067"/>
            <a:ext cx="866538" cy="866538"/>
          </a:xfrm>
          <a:prstGeom prst="rect">
            <a:avLst/>
          </a:prstGeom>
        </p:spPr>
      </p:pic>
    </p:spTree>
    <p:extLst>
      <p:ext uri="{BB962C8B-B14F-4D97-AF65-F5344CB8AC3E}">
        <p14:creationId xmlns:p14="http://schemas.microsoft.com/office/powerpoint/2010/main" val="866980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40D8-D394-4BC6-B841-93C62275F593}"/>
              </a:ext>
            </a:extLst>
          </p:cNvPr>
          <p:cNvSpPr>
            <a:spLocks noGrp="1"/>
          </p:cNvSpPr>
          <p:nvPr>
            <p:ph type="title"/>
          </p:nvPr>
        </p:nvSpPr>
        <p:spPr/>
        <p:txBody>
          <a:bodyPr/>
          <a:lstStyle/>
          <a:p>
            <a:r>
              <a:rPr lang="en-US" dirty="0"/>
              <a:t>loopIndex</a:t>
            </a:r>
          </a:p>
        </p:txBody>
      </p:sp>
      <p:sp>
        <p:nvSpPr>
          <p:cNvPr id="3" name="Content Placeholder 2">
            <a:extLst>
              <a:ext uri="{FF2B5EF4-FFF2-40B4-BE49-F238E27FC236}">
                <a16:creationId xmlns:a16="http://schemas.microsoft.com/office/drawing/2014/main" id="{3C966415-B399-4E5A-A787-CA43343EC539}"/>
              </a:ext>
            </a:extLst>
          </p:cNvPr>
          <p:cNvSpPr>
            <a:spLocks noGrp="1"/>
          </p:cNvSpPr>
          <p:nvPr>
            <p:ph idx="1"/>
          </p:nvPr>
        </p:nvSpPr>
        <p:spPr/>
        <p:txBody>
          <a:bodyPr/>
          <a:lstStyle/>
          <a:p>
            <a:r>
              <a:rPr lang="en-US" dirty="0"/>
              <a:t>Zero-Based</a:t>
            </a:r>
          </a:p>
          <a:p>
            <a:endParaRPr lang="en-US" sz="500" dirty="0"/>
          </a:p>
          <a:p>
            <a:r>
              <a:rPr lang="en-US" dirty="0"/>
              <a:t>Position in forEach loop</a:t>
            </a:r>
          </a:p>
          <a:p>
            <a:pPr lvl="1"/>
            <a:r>
              <a:rPr lang="en-US" dirty="0"/>
              <a:t>Meaningless outside of loop</a:t>
            </a:r>
          </a:p>
          <a:p>
            <a:pPr lvl="1"/>
            <a:endParaRPr lang="en-US" sz="500" dirty="0"/>
          </a:p>
          <a:p>
            <a:r>
              <a:rPr lang="en-US" dirty="0"/>
              <a:t>Specify the iterator name</a:t>
            </a:r>
          </a:p>
          <a:p>
            <a:pPr lvl="1"/>
            <a:r>
              <a:rPr lang="en-US" dirty="0">
                <a:latin typeface="Gadugi" panose="020B0502040204020203" pitchFamily="34" charset="0"/>
                <a:ea typeface="Gadugi" panose="020B0502040204020203" pitchFamily="34" charset="0"/>
              </a:rPr>
              <a:t>“</a:t>
            </a:r>
            <a:r>
              <a:rPr lang="en-US" dirty="0">
                <a:latin typeface="Consolas" panose="020B0609020204030204" pitchFamily="49" charset="0"/>
              </a:rPr>
              <a:t>=loopIndex(</a:t>
            </a:r>
            <a:r>
              <a:rPr lang="en-US" dirty="0">
                <a:latin typeface="Gadugi" panose="020B0502040204020203" pitchFamily="34" charset="0"/>
                <a:ea typeface="Gadugi" panose="020B0502040204020203" pitchFamily="34" charset="0"/>
              </a:rPr>
              <a:t>‘</a:t>
            </a:r>
            <a:r>
              <a:rPr lang="en-US" dirty="0">
                <a:latin typeface="Consolas" panose="020B0609020204030204" pitchFamily="49" charset="0"/>
              </a:rPr>
              <a:t>personIterator</a:t>
            </a:r>
            <a:r>
              <a:rPr lang="en-US" dirty="0">
                <a:latin typeface="Gadugi" panose="020B0502040204020203" pitchFamily="34" charset="0"/>
                <a:ea typeface="Gadugi" panose="020B0502040204020203" pitchFamily="34" charset="0"/>
              </a:rPr>
              <a:t>’</a:t>
            </a:r>
            <a:r>
              <a:rPr lang="en-US" dirty="0">
                <a:latin typeface="Consolas" panose="020B0609020204030204" pitchFamily="49" charset="0"/>
              </a:rPr>
              <a:t>)</a:t>
            </a:r>
            <a:r>
              <a:rPr lang="en-US" dirty="0">
                <a:latin typeface="Gadugi" panose="020B0502040204020203" pitchFamily="34" charset="0"/>
                <a:ea typeface="Gadugi" panose="020B0502040204020203" pitchFamily="34" charset="0"/>
              </a:rPr>
              <a:t>”</a:t>
            </a:r>
          </a:p>
          <a:p>
            <a:pPr lvl="1"/>
            <a:endParaRPr lang="en-US" sz="500" dirty="0">
              <a:latin typeface="Gadugi" panose="020B0502040204020203" pitchFamily="34" charset="0"/>
              <a:ea typeface="Gadugi" panose="020B0502040204020203" pitchFamily="34" charset="0"/>
            </a:endParaRPr>
          </a:p>
          <a:p>
            <a:r>
              <a:rPr lang="en-US" dirty="0">
                <a:latin typeface="Gadugi" panose="020B0502040204020203" pitchFamily="34" charset="0"/>
                <a:ea typeface="Gadugi" panose="020B0502040204020203" pitchFamily="34" charset="0"/>
              </a:rPr>
              <a:t>Rhymes with PoopWindex</a:t>
            </a:r>
          </a:p>
        </p:txBody>
      </p:sp>
      <p:pic>
        <p:nvPicPr>
          <p:cNvPr id="5" name="Graphic 4" descr="Hamster">
            <a:extLst>
              <a:ext uri="{FF2B5EF4-FFF2-40B4-BE49-F238E27FC236}">
                <a16:creationId xmlns:a16="http://schemas.microsoft.com/office/drawing/2014/main" id="{775ECDB2-DCBD-4C47-B7BC-0064D2CE5C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36858" y="599890"/>
            <a:ext cx="3444948" cy="3444948"/>
          </a:xfrm>
          <a:prstGeom prst="rect">
            <a:avLst/>
          </a:prstGeom>
        </p:spPr>
      </p:pic>
    </p:spTree>
    <p:extLst>
      <p:ext uri="{BB962C8B-B14F-4D97-AF65-F5344CB8AC3E}">
        <p14:creationId xmlns:p14="http://schemas.microsoft.com/office/powerpoint/2010/main" val="3701702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769DF-6927-4B06-8A1C-65EBC5DF4B5D}"/>
              </a:ext>
            </a:extLst>
          </p:cNvPr>
          <p:cNvSpPr>
            <a:spLocks noGrp="1"/>
          </p:cNvSpPr>
          <p:nvPr>
            <p:ph type="title"/>
          </p:nvPr>
        </p:nvSpPr>
        <p:spPr/>
        <p:txBody>
          <a:bodyPr/>
          <a:lstStyle/>
          <a:p>
            <a:r>
              <a:rPr lang="en-US" dirty="0"/>
              <a:t>Flow Run Tracking</a:t>
            </a:r>
          </a:p>
        </p:txBody>
      </p:sp>
      <p:sp>
        <p:nvSpPr>
          <p:cNvPr id="3" name="Content Placeholder 2">
            <a:extLst>
              <a:ext uri="{FF2B5EF4-FFF2-40B4-BE49-F238E27FC236}">
                <a16:creationId xmlns:a16="http://schemas.microsoft.com/office/drawing/2014/main" id="{E07DFE50-58AF-4115-AF36-B1319FF3364F}"/>
              </a:ext>
            </a:extLst>
          </p:cNvPr>
          <p:cNvSpPr>
            <a:spLocks noGrp="1"/>
          </p:cNvSpPr>
          <p:nvPr>
            <p:ph idx="1"/>
          </p:nvPr>
        </p:nvSpPr>
        <p:spPr/>
        <p:txBody>
          <a:bodyPr/>
          <a:lstStyle/>
          <a:p>
            <a:r>
              <a:rPr lang="en-US" dirty="0"/>
              <a:t>Set Flow Instance URL in Power Automate</a:t>
            </a:r>
          </a:p>
          <a:p>
            <a:pPr lvl="1"/>
            <a:r>
              <a:rPr lang="en-US" dirty="0" err="1"/>
              <a:t>concat</a:t>
            </a:r>
            <a:r>
              <a:rPr lang="en-US" dirty="0"/>
              <a:t>('https://flow.microsoft.com/manage/environments/', workflow()?['tags']['</a:t>
            </a:r>
            <a:r>
              <a:rPr lang="en-US" dirty="0" err="1"/>
              <a:t>environmentName</a:t>
            </a:r>
            <a:r>
              <a:rPr lang="en-US" dirty="0"/>
              <a:t>'],'/flows/',workflow()?['name'],'/runs/',workflow()?['run']['name’])</a:t>
            </a:r>
          </a:p>
          <a:p>
            <a:r>
              <a:rPr lang="en-US" dirty="0"/>
              <a:t>Store with the list item (or in a separate list)</a:t>
            </a:r>
          </a:p>
          <a:p>
            <a:pPr lvl="1"/>
            <a:r>
              <a:rPr lang="en-US" dirty="0"/>
              <a:t>Use Formatting to create a link</a:t>
            </a:r>
          </a:p>
        </p:txBody>
      </p:sp>
    </p:spTree>
    <p:extLst>
      <p:ext uri="{BB962C8B-B14F-4D97-AF65-F5344CB8AC3E}">
        <p14:creationId xmlns:p14="http://schemas.microsoft.com/office/powerpoint/2010/main" val="190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7">
            <a:extLst>
              <a:ext uri="{FF2B5EF4-FFF2-40B4-BE49-F238E27FC236}">
                <a16:creationId xmlns:a16="http://schemas.microsoft.com/office/drawing/2014/main" id="{084A32DF-8669-4E09-9C5E-2D6B6775A187}"/>
              </a:ext>
            </a:extLst>
          </p:cNvPr>
          <p:cNvPicPr>
            <a:picLocks noGrp="1" noChangeAspect="1"/>
          </p:cNvPicPr>
          <p:nvPr>
            <p:ph sz="half" idx="4294967295"/>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5ED7393-42A9-4A81-9624-75526E868F9F}"/>
              </a:ext>
            </a:extLst>
          </p:cNvPr>
          <p:cNvSpPr txBox="1"/>
          <p:nvPr/>
        </p:nvSpPr>
        <p:spPr>
          <a:xfrm>
            <a:off x="5396564" y="213360"/>
            <a:ext cx="5699760" cy="584775"/>
          </a:xfrm>
          <a:prstGeom prst="rect">
            <a:avLst/>
          </a:prstGeom>
          <a:noFill/>
        </p:spPr>
        <p:txBody>
          <a:bodyPr wrap="square" rtlCol="0">
            <a:spAutoFit/>
          </a:bodyPr>
          <a:lstStyle/>
          <a:p>
            <a:r>
              <a:rPr lang="en-US" sz="3200" dirty="0">
                <a:solidFill>
                  <a:schemeClr val="bg1"/>
                </a:solidFill>
                <a:latin typeface="+mj-lt"/>
              </a:rPr>
              <a:t>List Formatting Limitations</a:t>
            </a:r>
          </a:p>
        </p:txBody>
      </p:sp>
      <p:sp>
        <p:nvSpPr>
          <p:cNvPr id="10" name="TextBox 9">
            <a:extLst>
              <a:ext uri="{FF2B5EF4-FFF2-40B4-BE49-F238E27FC236}">
                <a16:creationId xmlns:a16="http://schemas.microsoft.com/office/drawing/2014/main" id="{2FA2468F-497D-43D3-A2CB-ACC71868E7C2}"/>
              </a:ext>
            </a:extLst>
          </p:cNvPr>
          <p:cNvSpPr txBox="1"/>
          <p:nvPr/>
        </p:nvSpPr>
        <p:spPr>
          <a:xfrm>
            <a:off x="5990122" y="1012329"/>
            <a:ext cx="6201878"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Date Parts operators, but no Time Parts</a:t>
            </a:r>
          </a:p>
          <a:p>
            <a:pPr marL="285750" indent="-285750">
              <a:buFont typeface="Arial" panose="020B0604020202020204" pitchFamily="34" charset="0"/>
              <a:buChar char="•"/>
            </a:pPr>
            <a:r>
              <a:rPr lang="en-US" sz="2400" dirty="0">
                <a:solidFill>
                  <a:schemeClr val="bg1"/>
                </a:solidFill>
              </a:rPr>
              <a:t>Unable to use parenthesis in style props (except for </a:t>
            </a:r>
            <a:r>
              <a:rPr lang="en-US" sz="2400" dirty="0" err="1">
                <a:solidFill>
                  <a:schemeClr val="bg1"/>
                </a:solidFill>
              </a:rPr>
              <a:t>rgba</a:t>
            </a:r>
            <a:r>
              <a:rPr lang="en-US" sz="2400" dirty="0">
                <a:solidFill>
                  <a:schemeClr val="bg1"/>
                </a:solidFill>
              </a:rPr>
              <a:t>)</a:t>
            </a:r>
          </a:p>
          <a:p>
            <a:pPr marL="742950" lvl="1" indent="-285750">
              <a:buFont typeface="Arial" panose="020B0604020202020204" pitchFamily="34" charset="0"/>
              <a:buChar char="•"/>
            </a:pPr>
            <a:r>
              <a:rPr lang="en-US" sz="2400" dirty="0">
                <a:solidFill>
                  <a:schemeClr val="bg1"/>
                </a:solidFill>
              </a:rPr>
              <a:t>No Gradients</a:t>
            </a:r>
          </a:p>
          <a:p>
            <a:pPr marL="742950" lvl="1" indent="-285750">
              <a:buFont typeface="Arial" panose="020B0604020202020204" pitchFamily="34" charset="0"/>
              <a:buChar char="•"/>
            </a:pPr>
            <a:r>
              <a:rPr lang="en-US" sz="2400" dirty="0">
                <a:solidFill>
                  <a:schemeClr val="bg1"/>
                </a:solidFill>
              </a:rPr>
              <a:t>No image backgrounds</a:t>
            </a:r>
          </a:p>
          <a:p>
            <a:pPr marL="285750" indent="-285750">
              <a:buFont typeface="Arial" panose="020B0604020202020204" pitchFamily="34" charset="0"/>
              <a:buChar char="•"/>
            </a:pPr>
            <a:r>
              <a:rPr lang="en-US" sz="2400" dirty="0">
                <a:solidFill>
                  <a:schemeClr val="bg1"/>
                </a:solidFill>
              </a:rPr>
              <a:t>Schema discrepancies</a:t>
            </a:r>
          </a:p>
          <a:p>
            <a:pPr marL="285750" indent="-285750">
              <a:buFont typeface="Arial" panose="020B0604020202020204" pitchFamily="34" charset="0"/>
              <a:buChar char="•"/>
            </a:pPr>
            <a:r>
              <a:rPr lang="en-US" sz="2400" dirty="0">
                <a:solidFill>
                  <a:schemeClr val="bg1"/>
                </a:solidFill>
              </a:rPr>
              <a:t>No localization</a:t>
            </a:r>
          </a:p>
          <a:p>
            <a:pPr marL="285750" indent="-285750">
              <a:buFont typeface="Arial" panose="020B0604020202020204" pitchFamily="34" charset="0"/>
              <a:buChar char="•"/>
            </a:pPr>
            <a:r>
              <a:rPr lang="en-US" sz="2400" dirty="0">
                <a:solidFill>
                  <a:schemeClr val="bg1"/>
                </a:solidFill>
              </a:rPr>
              <a:t>Teams Inconsistencies</a:t>
            </a:r>
          </a:p>
          <a:p>
            <a:pPr marL="285750" indent="-285750">
              <a:buFont typeface="Arial" panose="020B0604020202020204" pitchFamily="34" charset="0"/>
              <a:buChar char="•"/>
            </a:pPr>
            <a:r>
              <a:rPr lang="en-US" sz="2400" dirty="0">
                <a:solidFill>
                  <a:schemeClr val="bg1"/>
                </a:solidFill>
              </a:rPr>
              <a:t>Form Formatting doesn’t use Monaco Editor</a:t>
            </a:r>
          </a:p>
          <a:p>
            <a:pPr marL="285750" indent="-285750">
              <a:buFont typeface="Arial" panose="020B0604020202020204" pitchFamily="34" charset="0"/>
              <a:buChar char="•"/>
            </a:pPr>
            <a:r>
              <a:rPr lang="en-US" sz="2400" dirty="0">
                <a:solidFill>
                  <a:schemeClr val="bg1"/>
                </a:solidFill>
              </a:rPr>
              <a:t>Form Formatting doesn’t follow the same rules</a:t>
            </a:r>
          </a:p>
          <a:p>
            <a:pPr marL="285750" indent="-285750">
              <a:buFont typeface="Arial" panose="020B0604020202020204" pitchFamily="34" charset="0"/>
              <a:buChar char="•"/>
            </a:pPr>
            <a:r>
              <a:rPr lang="en-US" sz="2400" dirty="0">
                <a:solidFill>
                  <a:schemeClr val="bg1"/>
                </a:solidFill>
              </a:rPr>
              <a:t>Body Layout has no real formatting options</a:t>
            </a:r>
          </a:p>
        </p:txBody>
      </p:sp>
    </p:spTree>
    <p:extLst>
      <p:ext uri="{BB962C8B-B14F-4D97-AF65-F5344CB8AC3E}">
        <p14:creationId xmlns:p14="http://schemas.microsoft.com/office/powerpoint/2010/main" val="3563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animEffect transition="in" filter="fade">
                                      <p:cBhvr>
                                        <p:cTn id="28" dur="500"/>
                                        <p:tgtEl>
                                          <p:spTgt spid="1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animEffect transition="in" filter="fade">
                                      <p:cBhvr>
                                        <p:cTn id="33" dur="500"/>
                                        <p:tgtEl>
                                          <p:spTgt spid="10">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7" end="7"/>
                                            </p:txEl>
                                          </p:spTgt>
                                        </p:tgtEl>
                                        <p:attrNameLst>
                                          <p:attrName>style.visibility</p:attrName>
                                        </p:attrNameLst>
                                      </p:cBhvr>
                                      <p:to>
                                        <p:strVal val="visible"/>
                                      </p:to>
                                    </p:set>
                                    <p:animEffect transition="in" filter="fade">
                                      <p:cBhvr>
                                        <p:cTn id="38" dur="500"/>
                                        <p:tgtEl>
                                          <p:spTgt spid="10">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fade">
                                      <p:cBhvr>
                                        <p:cTn id="43" dur="500"/>
                                        <p:tgtEl>
                                          <p:spTgt spid="10">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xEl>
                                              <p:pRg st="9" end="9"/>
                                            </p:txEl>
                                          </p:spTgt>
                                        </p:tgtEl>
                                        <p:attrNameLst>
                                          <p:attrName>style.visibility</p:attrName>
                                        </p:attrNameLst>
                                      </p:cBhvr>
                                      <p:to>
                                        <p:strVal val="visible"/>
                                      </p:to>
                                    </p:set>
                                    <p:animEffect transition="in" filter="fade">
                                      <p:cBhvr>
                                        <p:cTn id="48"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wooden bench sitting in the grass&#10;&#10;Description generated with high confidence">
            <a:extLst>
              <a:ext uri="{FF2B5EF4-FFF2-40B4-BE49-F238E27FC236}">
                <a16:creationId xmlns:a16="http://schemas.microsoft.com/office/drawing/2014/main" id="{6FDB7F0A-82C8-4F65-A5E1-E8441EDD881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1500" t="19835" b="14014"/>
          <a:stretch/>
        </p:blipFill>
        <p:spPr>
          <a:xfrm>
            <a:off x="0" y="1"/>
            <a:ext cx="12192000" cy="6858000"/>
          </a:xfrm>
          <a:prstGeom prst="rect">
            <a:avLst/>
          </a:prstGeom>
        </p:spPr>
      </p:pic>
      <p:sp>
        <p:nvSpPr>
          <p:cNvPr id="4" name="Moon 3">
            <a:extLst>
              <a:ext uri="{FF2B5EF4-FFF2-40B4-BE49-F238E27FC236}">
                <a16:creationId xmlns:a16="http://schemas.microsoft.com/office/drawing/2014/main" id="{9F578EC2-85FC-4CD8-8488-1BBE803D0DCC}"/>
              </a:ext>
            </a:extLst>
          </p:cNvPr>
          <p:cNvSpPr/>
          <p:nvPr/>
        </p:nvSpPr>
        <p:spPr>
          <a:xfrm rot="15554505">
            <a:off x="2795156" y="1526333"/>
            <a:ext cx="196781" cy="833533"/>
          </a:xfrm>
          <a:prstGeom prst="moon">
            <a:avLst/>
          </a:prstGeom>
          <a:solidFill>
            <a:srgbClr val="1E1B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 name="TextBox 7">
            <a:extLst>
              <a:ext uri="{FF2B5EF4-FFF2-40B4-BE49-F238E27FC236}">
                <a16:creationId xmlns:a16="http://schemas.microsoft.com/office/drawing/2014/main" id="{DE428239-BA16-4656-B47C-A73967A954C3}"/>
              </a:ext>
            </a:extLst>
          </p:cNvPr>
          <p:cNvSpPr txBox="1"/>
          <p:nvPr/>
        </p:nvSpPr>
        <p:spPr>
          <a:xfrm>
            <a:off x="5396564" y="213360"/>
            <a:ext cx="5699760" cy="584775"/>
          </a:xfrm>
          <a:prstGeom prst="rect">
            <a:avLst/>
          </a:prstGeom>
          <a:noFill/>
        </p:spPr>
        <p:txBody>
          <a:bodyPr wrap="square" rtlCol="0">
            <a:spAutoFit/>
          </a:bodyPr>
          <a:lstStyle/>
          <a:p>
            <a:r>
              <a:rPr lang="en-US" sz="3200" dirty="0">
                <a:solidFill>
                  <a:schemeClr val="bg1"/>
                </a:solidFill>
                <a:latin typeface="+mj-lt"/>
              </a:rPr>
              <a:t>List Formatting Awesomeness</a:t>
            </a:r>
          </a:p>
        </p:txBody>
      </p:sp>
      <p:sp>
        <p:nvSpPr>
          <p:cNvPr id="12" name="TextBox 11">
            <a:extLst>
              <a:ext uri="{FF2B5EF4-FFF2-40B4-BE49-F238E27FC236}">
                <a16:creationId xmlns:a16="http://schemas.microsoft.com/office/drawing/2014/main" id="{902AFACE-2C23-41CA-BF49-44F4F0B3CC2A}"/>
              </a:ext>
            </a:extLst>
          </p:cNvPr>
          <p:cNvSpPr txBox="1"/>
          <p:nvPr/>
        </p:nvSpPr>
        <p:spPr>
          <a:xfrm>
            <a:off x="5990122" y="1012329"/>
            <a:ext cx="6201878"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rPr>
              <a:t>Quick &amp; “easy” visualizations that can have a significant impact</a:t>
            </a:r>
          </a:p>
          <a:p>
            <a:pPr marL="285750" indent="-285750">
              <a:buFont typeface="Arial" panose="020B0604020202020204" pitchFamily="34" charset="0"/>
              <a:buChar char="•"/>
            </a:pPr>
            <a:r>
              <a:rPr lang="en-US" sz="2800" dirty="0">
                <a:solidFill>
                  <a:schemeClr val="bg1"/>
                </a:solidFill>
              </a:rPr>
              <a:t>Site Column integration</a:t>
            </a:r>
          </a:p>
          <a:p>
            <a:pPr marL="285750" indent="-285750">
              <a:buFont typeface="Arial" panose="020B0604020202020204" pitchFamily="34" charset="0"/>
              <a:buChar char="•"/>
            </a:pPr>
            <a:r>
              <a:rPr lang="en-US" sz="2800" dirty="0">
                <a:solidFill>
                  <a:schemeClr val="bg1"/>
                </a:solidFill>
              </a:rPr>
              <a:t>Can be applied by Site Designers</a:t>
            </a:r>
          </a:p>
          <a:p>
            <a:pPr marL="285750" indent="-285750">
              <a:buFont typeface="Arial" panose="020B0604020202020204" pitchFamily="34" charset="0"/>
              <a:buChar char="•"/>
            </a:pPr>
            <a:r>
              <a:rPr lang="en-US" sz="2800" dirty="0">
                <a:solidFill>
                  <a:schemeClr val="bg1"/>
                </a:solidFill>
              </a:rPr>
              <a:t>Supported in Site Templates &amp; Remote Provisioning</a:t>
            </a:r>
          </a:p>
          <a:p>
            <a:pPr marL="285750" indent="-285750">
              <a:buFont typeface="Arial" panose="020B0604020202020204" pitchFamily="34" charset="0"/>
              <a:buChar char="•"/>
            </a:pPr>
            <a:r>
              <a:rPr lang="en-US" sz="2800" dirty="0">
                <a:solidFill>
                  <a:schemeClr val="bg1"/>
                </a:solidFill>
              </a:rPr>
              <a:t>Great performance</a:t>
            </a:r>
          </a:p>
          <a:p>
            <a:pPr marL="285750" indent="-285750">
              <a:buFont typeface="Arial" panose="020B0604020202020204" pitchFamily="34" charset="0"/>
              <a:buChar char="•"/>
            </a:pPr>
            <a:r>
              <a:rPr lang="en-US" sz="2800" dirty="0">
                <a:solidFill>
                  <a:schemeClr val="bg1"/>
                </a:solidFill>
              </a:rPr>
              <a:t>Getting better all the time</a:t>
            </a:r>
          </a:p>
          <a:p>
            <a:pPr marL="285750" indent="-285750">
              <a:buFont typeface="Arial" panose="020B0604020202020204" pitchFamily="34" charset="0"/>
              <a:buChar char="•"/>
            </a:pPr>
            <a:r>
              <a:rPr lang="en-US" sz="2800" b="1" dirty="0">
                <a:solidFill>
                  <a:schemeClr val="bg1"/>
                </a:solidFill>
              </a:rPr>
              <a:t>NO Solution Package deployment required</a:t>
            </a:r>
            <a:endParaRPr lang="en-US" sz="2800" dirty="0">
              <a:solidFill>
                <a:schemeClr val="bg1"/>
              </a:solidFill>
            </a:endParaRPr>
          </a:p>
        </p:txBody>
      </p:sp>
    </p:spTree>
    <p:extLst>
      <p:ext uri="{BB962C8B-B14F-4D97-AF65-F5344CB8AC3E}">
        <p14:creationId xmlns:p14="http://schemas.microsoft.com/office/powerpoint/2010/main" val="864982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fade">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fade">
                                      <p:cBhvr>
                                        <p:cTn id="37"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EED72-89EB-4D8B-B8AC-771F1AB17EAC}"/>
              </a:ext>
            </a:extLst>
          </p:cNvPr>
          <p:cNvSpPr>
            <a:spLocks noGrp="1"/>
          </p:cNvSpPr>
          <p:nvPr>
            <p:ph type="title"/>
          </p:nvPr>
        </p:nvSpPr>
        <p:spPr/>
        <p:txBody>
          <a:bodyPr>
            <a:normAutofit/>
          </a:bodyPr>
          <a:lstStyle/>
          <a:p>
            <a:r>
              <a:rPr lang="en-US" sz="4000" dirty="0"/>
              <a:t>Final Tips &amp; Tricks</a:t>
            </a:r>
          </a:p>
        </p:txBody>
      </p:sp>
      <p:sp>
        <p:nvSpPr>
          <p:cNvPr id="3" name="Content Placeholder 2">
            <a:extLst>
              <a:ext uri="{FF2B5EF4-FFF2-40B4-BE49-F238E27FC236}">
                <a16:creationId xmlns:a16="http://schemas.microsoft.com/office/drawing/2014/main" id="{A772E5C0-F543-45DF-A7CA-27BB4DCD3193}"/>
              </a:ext>
            </a:extLst>
          </p:cNvPr>
          <p:cNvSpPr>
            <a:spLocks noGrp="1"/>
          </p:cNvSpPr>
          <p:nvPr>
            <p:ph sz="half" idx="1"/>
          </p:nvPr>
        </p:nvSpPr>
        <p:spPr/>
        <p:txBody>
          <a:bodyPr>
            <a:normAutofit/>
          </a:bodyPr>
          <a:lstStyle/>
          <a:p>
            <a:r>
              <a:rPr lang="en-US" sz="2800" dirty="0"/>
              <a:t>Start with the Samples</a:t>
            </a:r>
          </a:p>
          <a:p>
            <a:r>
              <a:rPr lang="en-US" sz="2800" dirty="0"/>
              <a:t>Customize the Wizard output</a:t>
            </a:r>
          </a:p>
          <a:p>
            <a:r>
              <a:rPr lang="en-US" sz="2800" dirty="0"/>
              <a:t>Turn </a:t>
            </a:r>
            <a:r>
              <a:rPr lang="en-US" sz="2800" dirty="0" err="1"/>
              <a:t>debugMode</a:t>
            </a:r>
            <a:r>
              <a:rPr lang="en-US" sz="2800" dirty="0"/>
              <a:t> off when not editing</a:t>
            </a:r>
          </a:p>
          <a:p>
            <a:r>
              <a:rPr lang="en-US" sz="2800" dirty="0"/>
              <a:t>Write HTML 1</a:t>
            </a:r>
            <a:r>
              <a:rPr lang="en-US" sz="2800" baseline="30000" dirty="0"/>
              <a:t>st</a:t>
            </a:r>
            <a:endParaRPr lang="en-US" sz="2800" dirty="0"/>
          </a:p>
          <a:p>
            <a:r>
              <a:rPr lang="en-US" sz="2800" dirty="0"/>
              <a:t>1800+ icons – use them!</a:t>
            </a:r>
          </a:p>
          <a:p>
            <a:r>
              <a:rPr lang="en-US" sz="2800" dirty="0"/>
              <a:t>Test in multiple themes</a:t>
            </a:r>
          </a:p>
          <a:p>
            <a:r>
              <a:rPr lang="en-US" sz="2800" dirty="0"/>
              <a:t>Attend the PnP Calls</a:t>
            </a:r>
            <a:endParaRPr lang="en-US" sz="2800" b="1" dirty="0">
              <a:solidFill>
                <a:schemeClr val="accent1"/>
              </a:solidFill>
            </a:endParaRPr>
          </a:p>
        </p:txBody>
      </p:sp>
      <p:pic>
        <p:nvPicPr>
          <p:cNvPr id="9" name="Picture 8" descr="A dog wearing a garment&#10;&#10;Description automatically generated with low confidence">
            <a:extLst>
              <a:ext uri="{FF2B5EF4-FFF2-40B4-BE49-F238E27FC236}">
                <a16:creationId xmlns:a16="http://schemas.microsoft.com/office/drawing/2014/main" id="{45AD5D86-F0E8-4D34-96FC-D218D569154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870" r="17446"/>
          <a:stretch/>
        </p:blipFill>
        <p:spPr>
          <a:xfrm>
            <a:off x="6631673" y="523108"/>
            <a:ext cx="5151877" cy="5151877"/>
          </a:xfrm>
          <a:prstGeom prst="ellipse">
            <a:avLst/>
          </a:prstGeom>
        </p:spPr>
      </p:pic>
    </p:spTree>
    <p:extLst>
      <p:ext uri="{BB962C8B-B14F-4D97-AF65-F5344CB8AC3E}">
        <p14:creationId xmlns:p14="http://schemas.microsoft.com/office/powerpoint/2010/main" val="2596648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6A7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8CC601-BA71-4583-802A-DDD66C4891B2}"/>
              </a:ext>
            </a:extLst>
          </p:cNvPr>
          <p:cNvSpPr>
            <a:spLocks noGrp="1"/>
          </p:cNvSpPr>
          <p:nvPr>
            <p:ph type="title"/>
          </p:nvPr>
        </p:nvSpPr>
        <p:spPr>
          <a:xfrm>
            <a:off x="302894" y="0"/>
            <a:ext cx="5571629" cy="2399975"/>
          </a:xfrm>
        </p:spPr>
        <p:txBody>
          <a:bodyPr>
            <a:normAutofit/>
          </a:bodyPr>
          <a:lstStyle/>
          <a:p>
            <a:r>
              <a:rPr lang="en-US" sz="2400" dirty="0"/>
              <a:t>PnP SIG</a:t>
            </a:r>
            <a:br>
              <a:rPr lang="en-US" dirty="0"/>
            </a:br>
            <a:r>
              <a:rPr lang="en-US" sz="4000" dirty="0"/>
              <a:t>SharePoint General Development Call</a:t>
            </a:r>
            <a:endParaRPr lang="en-US" dirty="0"/>
          </a:p>
        </p:txBody>
      </p:sp>
      <p:sp>
        <p:nvSpPr>
          <p:cNvPr id="2" name="Content Placeholder 1">
            <a:extLst>
              <a:ext uri="{FF2B5EF4-FFF2-40B4-BE49-F238E27FC236}">
                <a16:creationId xmlns:a16="http://schemas.microsoft.com/office/drawing/2014/main" id="{B3945F4E-BF9B-42A0-A7D9-9437A6AD0DE7}"/>
              </a:ext>
            </a:extLst>
          </p:cNvPr>
          <p:cNvSpPr>
            <a:spLocks noGrp="1"/>
          </p:cNvSpPr>
          <p:nvPr>
            <p:ph sz="half" idx="1"/>
          </p:nvPr>
        </p:nvSpPr>
        <p:spPr>
          <a:xfrm>
            <a:off x="302894" y="2533338"/>
            <a:ext cx="5424169" cy="3542341"/>
          </a:xfrm>
        </p:spPr>
        <p:txBody>
          <a:bodyPr>
            <a:normAutofit fontScale="92500" lnSpcReduction="10000"/>
          </a:bodyPr>
          <a:lstStyle/>
          <a:p>
            <a:r>
              <a:rPr lang="en-US" dirty="0"/>
              <a:t>Every other Thursday, 10am EST</a:t>
            </a:r>
          </a:p>
          <a:p>
            <a:r>
              <a:rPr lang="en-US" dirty="0"/>
              <a:t>Recorded to YouTube</a:t>
            </a:r>
          </a:p>
          <a:p>
            <a:r>
              <a:rPr lang="en-US" dirty="0"/>
              <a:t>Next call on Dec. 8</a:t>
            </a:r>
            <a:r>
              <a:rPr lang="en-US" baseline="30000" dirty="0"/>
              <a:t>th</a:t>
            </a:r>
            <a:r>
              <a:rPr lang="en-US" dirty="0"/>
              <a:t> </a:t>
            </a:r>
          </a:p>
          <a:p>
            <a:r>
              <a:rPr lang="en-US" dirty="0"/>
              <a:t>Recurring List Formatting tips &amp; tricks</a:t>
            </a:r>
          </a:p>
        </p:txBody>
      </p:sp>
      <p:sp>
        <p:nvSpPr>
          <p:cNvPr id="3" name="Content Placeholder 2">
            <a:extLst>
              <a:ext uri="{FF2B5EF4-FFF2-40B4-BE49-F238E27FC236}">
                <a16:creationId xmlns:a16="http://schemas.microsoft.com/office/drawing/2014/main" id="{888F56B1-6C7E-4F66-B274-79CF8D07138F}"/>
              </a:ext>
            </a:extLst>
          </p:cNvPr>
          <p:cNvSpPr>
            <a:spLocks noGrp="1"/>
          </p:cNvSpPr>
          <p:nvPr>
            <p:ph sz="half" idx="2"/>
          </p:nvPr>
        </p:nvSpPr>
        <p:spPr>
          <a:xfrm>
            <a:off x="6622141" y="1616015"/>
            <a:ext cx="4840516" cy="4726563"/>
          </a:xfrm>
        </p:spPr>
        <p:txBody>
          <a:bodyPr>
            <a:normAutofit fontScale="92500" lnSpcReduction="10000"/>
          </a:bodyPr>
          <a:lstStyle/>
          <a:p>
            <a:r>
              <a:rPr lang="en-US" sz="2400" i="1" dirty="0" err="1">
                <a:solidFill>
                  <a:schemeClr val="tx1">
                    <a:lumMod val="90000"/>
                    <a:lumOff val="10000"/>
                  </a:schemeClr>
                </a:solidFill>
              </a:rPr>
              <a:t>currentWeb</a:t>
            </a:r>
            <a:endParaRPr lang="en-US" sz="2400" i="1" dirty="0">
              <a:solidFill>
                <a:schemeClr val="tx1">
                  <a:lumMod val="90000"/>
                  <a:lumOff val="10000"/>
                </a:schemeClr>
              </a:solidFill>
            </a:endParaRPr>
          </a:p>
          <a:p>
            <a:r>
              <a:rPr lang="en-US" sz="2400" i="1" dirty="0" err="1">
                <a:solidFill>
                  <a:schemeClr val="tx1">
                    <a:lumMod val="90000"/>
                    <a:lumOff val="10000"/>
                  </a:schemeClr>
                </a:solidFill>
              </a:rPr>
              <a:t>forEach</a:t>
            </a:r>
            <a:r>
              <a:rPr lang="en-US" sz="2400" i="1" dirty="0">
                <a:solidFill>
                  <a:schemeClr val="tx1">
                    <a:lumMod val="90000"/>
                    <a:lumOff val="10000"/>
                  </a:schemeClr>
                </a:solidFill>
              </a:rPr>
              <a:t>, </a:t>
            </a:r>
            <a:r>
              <a:rPr lang="en-US" sz="2400" i="1" dirty="0" err="1">
                <a:solidFill>
                  <a:schemeClr val="tx1">
                    <a:lumMod val="90000"/>
                    <a:lumOff val="10000"/>
                  </a:schemeClr>
                </a:solidFill>
              </a:rPr>
              <a:t>loopIndex</a:t>
            </a:r>
            <a:endParaRPr lang="en-US" sz="2400" i="1" dirty="0">
              <a:solidFill>
                <a:schemeClr val="tx1">
                  <a:lumMod val="90000"/>
                  <a:lumOff val="10000"/>
                </a:schemeClr>
              </a:solidFill>
            </a:endParaRPr>
          </a:p>
          <a:p>
            <a:r>
              <a:rPr lang="en-US" sz="2400" i="1" dirty="0">
                <a:solidFill>
                  <a:schemeClr val="tx1">
                    <a:lumMod val="90000"/>
                    <a:lumOff val="10000"/>
                  </a:schemeClr>
                </a:solidFill>
              </a:rPr>
              <a:t>Contains, </a:t>
            </a:r>
            <a:r>
              <a:rPr lang="en-US" sz="2400" i="1" dirty="0" err="1">
                <a:solidFill>
                  <a:schemeClr val="tx1">
                    <a:lumMod val="90000"/>
                    <a:lumOff val="10000"/>
                  </a:schemeClr>
                </a:solidFill>
              </a:rPr>
              <a:t>StartsWith</a:t>
            </a:r>
            <a:r>
              <a:rPr lang="en-US" sz="2400" i="1" dirty="0">
                <a:solidFill>
                  <a:schemeClr val="tx1">
                    <a:lumMod val="90000"/>
                    <a:lumOff val="10000"/>
                  </a:schemeClr>
                </a:solidFill>
              </a:rPr>
              <a:t>, </a:t>
            </a:r>
            <a:r>
              <a:rPr lang="en-US" sz="2400" i="1" dirty="0" err="1">
                <a:solidFill>
                  <a:schemeClr val="tx1">
                    <a:lumMod val="90000"/>
                    <a:lumOff val="10000"/>
                  </a:schemeClr>
                </a:solidFill>
              </a:rPr>
              <a:t>indexOf</a:t>
            </a:r>
            <a:endParaRPr lang="en-US" sz="2400" i="1" dirty="0">
              <a:solidFill>
                <a:schemeClr val="tx1">
                  <a:lumMod val="90000"/>
                  <a:lumOff val="10000"/>
                </a:schemeClr>
              </a:solidFill>
            </a:endParaRPr>
          </a:p>
          <a:p>
            <a:r>
              <a:rPr lang="en-US" sz="2400" i="1" dirty="0">
                <a:solidFill>
                  <a:schemeClr val="tx1">
                    <a:lumMod val="90000"/>
                    <a:lumOff val="10000"/>
                  </a:schemeClr>
                </a:solidFill>
              </a:rPr>
              <a:t>Design Mode</a:t>
            </a:r>
          </a:p>
          <a:p>
            <a:r>
              <a:rPr lang="en-US" sz="2400" i="1" dirty="0">
                <a:solidFill>
                  <a:schemeClr val="tx1">
                    <a:lumMod val="90000"/>
                    <a:lumOff val="10000"/>
                  </a:schemeClr>
                </a:solidFill>
              </a:rPr>
              <a:t>Alternating Row Styles</a:t>
            </a:r>
          </a:p>
          <a:p>
            <a:r>
              <a:rPr lang="en-US" sz="2400" i="1" dirty="0">
                <a:solidFill>
                  <a:schemeClr val="tx1">
                    <a:lumMod val="90000"/>
                    <a:lumOff val="10000"/>
                  </a:schemeClr>
                </a:solidFill>
              </a:rPr>
              <a:t>Conditionally launching flows</a:t>
            </a:r>
          </a:p>
          <a:p>
            <a:r>
              <a:rPr lang="en-US" sz="2400" i="1" dirty="0">
                <a:solidFill>
                  <a:schemeClr val="tx1">
                    <a:lumMod val="90000"/>
                    <a:lumOff val="10000"/>
                  </a:schemeClr>
                </a:solidFill>
              </a:rPr>
              <a:t>Multi-line field formats</a:t>
            </a:r>
          </a:p>
          <a:p>
            <a:r>
              <a:rPr lang="en-US" sz="2400" i="1" dirty="0" err="1">
                <a:solidFill>
                  <a:schemeClr val="tx1">
                    <a:lumMod val="90000"/>
                    <a:lumOff val="10000"/>
                  </a:schemeClr>
                </a:solidFill>
              </a:rPr>
              <a:t>ContentTypes</a:t>
            </a:r>
            <a:endParaRPr lang="en-US" sz="2400" i="1" dirty="0">
              <a:solidFill>
                <a:schemeClr val="tx1">
                  <a:lumMod val="90000"/>
                  <a:lumOff val="10000"/>
                </a:schemeClr>
              </a:solidFill>
            </a:endParaRPr>
          </a:p>
          <a:p>
            <a:r>
              <a:rPr lang="en-US" sz="2400" i="1" dirty="0">
                <a:solidFill>
                  <a:schemeClr val="tx1">
                    <a:lumMod val="90000"/>
                    <a:lumOff val="10000"/>
                  </a:schemeClr>
                </a:solidFill>
              </a:rPr>
              <a:t>Custom Row Actions</a:t>
            </a:r>
          </a:p>
          <a:p>
            <a:r>
              <a:rPr lang="en-US" sz="2400" i="1" dirty="0">
                <a:solidFill>
                  <a:schemeClr val="tx1">
                    <a:lumMod val="90000"/>
                    <a:lumOff val="10000"/>
                  </a:schemeClr>
                </a:solidFill>
              </a:rPr>
              <a:t>UI Fabric Classes (themed formats)</a:t>
            </a:r>
          </a:p>
          <a:p>
            <a:r>
              <a:rPr lang="en-US" sz="2400" i="1" dirty="0">
                <a:solidFill>
                  <a:schemeClr val="tx1">
                    <a:lumMod val="90000"/>
                    <a:lumOff val="10000"/>
                  </a:schemeClr>
                </a:solidFill>
              </a:rPr>
              <a:t>Customizing the Flow Panel</a:t>
            </a:r>
          </a:p>
          <a:p>
            <a:r>
              <a:rPr lang="en-US" sz="2400" i="1" dirty="0">
                <a:solidFill>
                  <a:schemeClr val="tx1">
                    <a:lumMod val="90000"/>
                    <a:lumOff val="10000"/>
                  </a:schemeClr>
                </a:solidFill>
              </a:rPr>
              <a:t>SVG Icons</a:t>
            </a:r>
          </a:p>
        </p:txBody>
      </p:sp>
      <p:sp>
        <p:nvSpPr>
          <p:cNvPr id="4" name="TextBox 3">
            <a:extLst>
              <a:ext uri="{FF2B5EF4-FFF2-40B4-BE49-F238E27FC236}">
                <a16:creationId xmlns:a16="http://schemas.microsoft.com/office/drawing/2014/main" id="{B6D79E82-1B76-4768-91DA-7E7DCB54D845}"/>
              </a:ext>
            </a:extLst>
          </p:cNvPr>
          <p:cNvSpPr txBox="1"/>
          <p:nvPr/>
        </p:nvSpPr>
        <p:spPr>
          <a:xfrm>
            <a:off x="6317479" y="1154350"/>
            <a:ext cx="5892801" cy="461665"/>
          </a:xfrm>
          <a:prstGeom prst="rect">
            <a:avLst/>
          </a:prstGeom>
          <a:noFill/>
        </p:spPr>
        <p:txBody>
          <a:bodyPr wrap="square" rtlCol="0">
            <a:spAutoFit/>
          </a:bodyPr>
          <a:lstStyle/>
          <a:p>
            <a:r>
              <a:rPr lang="en-US" sz="2400" dirty="0">
                <a:latin typeface="+mj-lt"/>
              </a:rPr>
              <a:t>Previous List Formatting Tips covered</a:t>
            </a:r>
          </a:p>
        </p:txBody>
      </p:sp>
      <p:grpSp>
        <p:nvGrpSpPr>
          <p:cNvPr id="12" name="Group 11">
            <a:extLst>
              <a:ext uri="{FF2B5EF4-FFF2-40B4-BE49-F238E27FC236}">
                <a16:creationId xmlns:a16="http://schemas.microsoft.com/office/drawing/2014/main" id="{65C3D42A-FC04-4018-B996-9326F38DDBAA}"/>
              </a:ext>
            </a:extLst>
          </p:cNvPr>
          <p:cNvGrpSpPr/>
          <p:nvPr/>
        </p:nvGrpSpPr>
        <p:grpSpPr>
          <a:xfrm>
            <a:off x="7728253" y="-8950"/>
            <a:ext cx="2628293" cy="1105429"/>
            <a:chOff x="7360659" y="-252875"/>
            <a:chExt cx="3156305" cy="1327505"/>
          </a:xfrm>
          <a:solidFill>
            <a:srgbClr val="01777D"/>
          </a:solidFill>
        </p:grpSpPr>
        <p:pic>
          <p:nvPicPr>
            <p:cNvPr id="7" name="Graphic 6" descr="Chat">
              <a:extLst>
                <a:ext uri="{FF2B5EF4-FFF2-40B4-BE49-F238E27FC236}">
                  <a16:creationId xmlns:a16="http://schemas.microsoft.com/office/drawing/2014/main" id="{6523EBCA-9342-400B-BA80-C83CAA2748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5059" y="-252875"/>
              <a:ext cx="1327505" cy="1327505"/>
            </a:xfrm>
            <a:prstGeom prst="rect">
              <a:avLst/>
            </a:prstGeom>
          </p:spPr>
        </p:pic>
        <p:pic>
          <p:nvPicPr>
            <p:cNvPr id="9" name="Graphic 8" descr="Moustache face with no fill">
              <a:extLst>
                <a:ext uri="{FF2B5EF4-FFF2-40B4-BE49-F238E27FC236}">
                  <a16:creationId xmlns:a16="http://schemas.microsoft.com/office/drawing/2014/main" id="{90F3463C-89F2-4A76-9D30-F51DAD11B1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02564" y="160230"/>
              <a:ext cx="914400" cy="914400"/>
            </a:xfrm>
            <a:prstGeom prst="rect">
              <a:avLst/>
            </a:prstGeom>
          </p:spPr>
        </p:pic>
        <p:pic>
          <p:nvPicPr>
            <p:cNvPr id="11" name="Graphic 10" descr="Grinning face with no fill">
              <a:extLst>
                <a:ext uri="{FF2B5EF4-FFF2-40B4-BE49-F238E27FC236}">
                  <a16:creationId xmlns:a16="http://schemas.microsoft.com/office/drawing/2014/main" id="{E82899EC-8E58-405C-A7B1-A6CBB63E04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60659" y="160230"/>
              <a:ext cx="914400" cy="914400"/>
            </a:xfrm>
            <a:prstGeom prst="rect">
              <a:avLst/>
            </a:prstGeom>
          </p:spPr>
        </p:pic>
      </p:grpSp>
    </p:spTree>
    <p:extLst>
      <p:ext uri="{BB962C8B-B14F-4D97-AF65-F5344CB8AC3E}">
        <p14:creationId xmlns:p14="http://schemas.microsoft.com/office/powerpoint/2010/main" val="2821321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riding on the back of a fire&#10;&#10;Description automatically generated">
            <a:extLst>
              <a:ext uri="{FF2B5EF4-FFF2-40B4-BE49-F238E27FC236}">
                <a16:creationId xmlns:a16="http://schemas.microsoft.com/office/drawing/2014/main" id="{1489C685-35CA-4F98-BBAA-78E2BD47C4AD}"/>
              </a:ext>
            </a:extLst>
          </p:cNvPr>
          <p:cNvPicPr>
            <a:picLocks noChangeAspect="1"/>
          </p:cNvPicPr>
          <p:nvPr/>
        </p:nvPicPr>
        <p:blipFill rotWithShape="1">
          <a:blip r:embed="rId2">
            <a:extLst>
              <a:ext uri="{28A0092B-C50C-407E-A947-70E740481C1C}">
                <a14:useLocalDpi xmlns:a14="http://schemas.microsoft.com/office/drawing/2010/main" val="0"/>
              </a:ext>
            </a:extLst>
          </a:blip>
          <a:srcRect l="4342" t="22401" r="8814" b="32168"/>
          <a:stretch/>
        </p:blipFill>
        <p:spPr>
          <a:xfrm>
            <a:off x="-1" y="-1"/>
            <a:ext cx="12192001" cy="6858001"/>
          </a:xfrm>
          <a:prstGeom prst="rect">
            <a:avLst/>
          </a:prstGeom>
        </p:spPr>
      </p:pic>
      <p:sp>
        <p:nvSpPr>
          <p:cNvPr id="5" name="Rectangle 4">
            <a:extLst>
              <a:ext uri="{FF2B5EF4-FFF2-40B4-BE49-F238E27FC236}">
                <a16:creationId xmlns:a16="http://schemas.microsoft.com/office/drawing/2014/main" id="{9E43C4B1-F366-4EE9-ACEA-536B18BBD5DE}"/>
              </a:ext>
            </a:extLst>
          </p:cNvPr>
          <p:cNvSpPr/>
          <p:nvPr/>
        </p:nvSpPr>
        <p:spPr>
          <a:xfrm rot="5400000">
            <a:off x="-350355" y="1167379"/>
            <a:ext cx="6106983" cy="4559037"/>
          </a:xfrm>
          <a:prstGeom prst="rect">
            <a:avLst/>
          </a:prstGeom>
          <a:solidFill>
            <a:schemeClr val="tx1">
              <a:alpha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5A4E4918-A895-46AF-9277-41E8A63A61D3}"/>
              </a:ext>
            </a:extLst>
          </p:cNvPr>
          <p:cNvSpPr txBox="1"/>
          <p:nvPr/>
        </p:nvSpPr>
        <p:spPr>
          <a:xfrm>
            <a:off x="423618" y="554214"/>
            <a:ext cx="455903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Semibold"/>
                <a:ea typeface="+mn-ea"/>
                <a:cs typeface="+mn-cs"/>
              </a:rPr>
              <a:t>Chris Kent</a:t>
            </a:r>
          </a:p>
        </p:txBody>
      </p:sp>
      <p:sp>
        <p:nvSpPr>
          <p:cNvPr id="14" name="TextBox 13">
            <a:extLst>
              <a:ext uri="{FF2B5EF4-FFF2-40B4-BE49-F238E27FC236}">
                <a16:creationId xmlns:a16="http://schemas.microsoft.com/office/drawing/2014/main" id="{C4BE7943-7A20-4A49-9787-A1030ADAF5B5}"/>
              </a:ext>
            </a:extLst>
          </p:cNvPr>
          <p:cNvSpPr txBox="1"/>
          <p:nvPr/>
        </p:nvSpPr>
        <p:spPr>
          <a:xfrm>
            <a:off x="423618" y="1319140"/>
            <a:ext cx="45590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O365 Practice Lead, DMI</a:t>
            </a:r>
          </a:p>
        </p:txBody>
      </p:sp>
      <p:sp>
        <p:nvSpPr>
          <p:cNvPr id="3" name="TextBox 2">
            <a:extLst>
              <a:ext uri="{FF2B5EF4-FFF2-40B4-BE49-F238E27FC236}">
                <a16:creationId xmlns:a16="http://schemas.microsoft.com/office/drawing/2014/main" id="{5417839A-0750-4E85-9E27-3D7A831B0D87}"/>
              </a:ext>
            </a:extLst>
          </p:cNvPr>
          <p:cNvSpPr txBox="1"/>
          <p:nvPr/>
        </p:nvSpPr>
        <p:spPr>
          <a:xfrm>
            <a:off x="423618" y="2717051"/>
            <a:ext cx="455903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a:ea typeface="+mn-ea"/>
                <a:cs typeface="+mn-cs"/>
              </a:rPr>
              <a:t>@thechriskent</a:t>
            </a:r>
          </a:p>
        </p:txBody>
      </p:sp>
      <p:sp>
        <p:nvSpPr>
          <p:cNvPr id="9" name="TextBox 8">
            <a:extLst>
              <a:ext uri="{FF2B5EF4-FFF2-40B4-BE49-F238E27FC236}">
                <a16:creationId xmlns:a16="http://schemas.microsoft.com/office/drawing/2014/main" id="{B888AC20-74F3-4E60-A541-5B26A9E28B89}"/>
              </a:ext>
            </a:extLst>
          </p:cNvPr>
          <p:cNvSpPr txBox="1"/>
          <p:nvPr/>
        </p:nvSpPr>
        <p:spPr>
          <a:xfrm>
            <a:off x="423618" y="4101644"/>
            <a:ext cx="455903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a:ea typeface="+mn-ea"/>
                <a:cs typeface="+mn-cs"/>
              </a:rPr>
              <a:t>thechriskent.com</a:t>
            </a:r>
          </a:p>
        </p:txBody>
      </p:sp>
      <p:pic>
        <p:nvPicPr>
          <p:cNvPr id="10" name="Picture 2" descr="http://cdn.madeby.hm/img/twitter-bird-white-on-blue-xl.png">
            <a:extLst>
              <a:ext uri="{FF2B5EF4-FFF2-40B4-BE49-F238E27FC236}">
                <a16:creationId xmlns:a16="http://schemas.microsoft.com/office/drawing/2014/main" id="{E2103867-4821-4B86-9F28-AB2B5DC65F2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2364759" y="2223588"/>
            <a:ext cx="56396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Pencil">
            <a:extLst>
              <a:ext uri="{FF2B5EF4-FFF2-40B4-BE49-F238E27FC236}">
                <a16:creationId xmlns:a16="http://schemas.microsoft.com/office/drawing/2014/main" id="{44CF8E64-02BF-4476-9F97-9CDBC21772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28816" y="3682803"/>
            <a:ext cx="457200" cy="457200"/>
          </a:xfrm>
          <a:prstGeom prst="rect">
            <a:avLst/>
          </a:prstGeom>
        </p:spPr>
      </p:pic>
      <p:pic>
        <p:nvPicPr>
          <p:cNvPr id="11" name="Picture 10">
            <a:extLst>
              <a:ext uri="{FF2B5EF4-FFF2-40B4-BE49-F238E27FC236}">
                <a16:creationId xmlns:a16="http://schemas.microsoft.com/office/drawing/2014/main" id="{C527DA1A-CF2B-4D0B-90AA-333FE5A7AA6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30297" y="5253894"/>
            <a:ext cx="2266384" cy="914399"/>
          </a:xfrm>
          <a:prstGeom prst="rect">
            <a:avLst/>
          </a:prstGeom>
        </p:spPr>
      </p:pic>
      <p:sp>
        <p:nvSpPr>
          <p:cNvPr id="4" name="Rectangle 3">
            <a:extLst>
              <a:ext uri="{FF2B5EF4-FFF2-40B4-BE49-F238E27FC236}">
                <a16:creationId xmlns:a16="http://schemas.microsoft.com/office/drawing/2014/main" id="{AAB20600-EF54-475A-B865-8095DFFB534F}"/>
              </a:ext>
            </a:extLst>
          </p:cNvPr>
          <p:cNvSpPr/>
          <p:nvPr/>
        </p:nvSpPr>
        <p:spPr>
          <a:xfrm>
            <a:off x="3566160" y="5326380"/>
            <a:ext cx="876300" cy="84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028" name="Picture 4">
            <a:extLst>
              <a:ext uri="{FF2B5EF4-FFF2-40B4-BE49-F238E27FC236}">
                <a16:creationId xmlns:a16="http://schemas.microsoft.com/office/drawing/2014/main" id="{A4632B38-A598-4C18-86B9-F357A77672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7562" y="5253894"/>
            <a:ext cx="914399" cy="91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65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Lst>
          </p:cNvPr>
          <p:cNvPicPr>
            <a:picLocks noChangeAspect="1"/>
          </p:cNvPicPr>
          <p:nvPr/>
        </p:nvPicPr>
        <p:blipFill rotWithShape="1">
          <a:blip r:embed="rId4"/>
          <a:srcRect l="15447" t="49743" r="11383"/>
          <a:stretch/>
        </p:blipFill>
        <p:spPr>
          <a:xfrm>
            <a:off x="-12569" y="-46840"/>
            <a:ext cx="12275269" cy="6904839"/>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711200" y="419101"/>
            <a:ext cx="10972800" cy="762000"/>
          </a:xfrm>
        </p:spPr>
        <p:txBody>
          <a:bodyPr/>
          <a:lstStyle/>
          <a:p>
            <a:r>
              <a:rPr lang="en-US" u="sng">
                <a:solidFill>
                  <a:srgbClr val="882483"/>
                </a:solidFill>
              </a:rPr>
              <a:t>Session Feedback Surveys</a:t>
            </a:r>
            <a:endParaRPr lang="en-US">
              <a:solidFill>
                <a:srgbClr val="882483"/>
              </a:solidFill>
            </a:endParaRP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556000" y="1295400"/>
            <a:ext cx="8229600" cy="4267200"/>
          </a:xfrm>
        </p:spPr>
        <p:txBody>
          <a:bodyPr>
            <a:normAutofit lnSpcReduction="10000"/>
          </a:bodyPr>
          <a:lstStyle/>
          <a:p>
            <a:pPr marL="0" indent="0">
              <a:buNone/>
            </a:pPr>
            <a:r>
              <a:rPr lang="en-US" sz="2067" b="0" dirty="0"/>
              <a:t>In the pursuit of making our conferences even better, we need to hear your feedback about this session.</a:t>
            </a:r>
          </a:p>
          <a:p>
            <a:pPr marL="0" indent="0">
              <a:buNone/>
            </a:pPr>
            <a:endParaRPr lang="en-US" sz="2133" b="0" dirty="0"/>
          </a:p>
          <a:p>
            <a:pPr marL="0" indent="0">
              <a:buNone/>
            </a:pPr>
            <a:r>
              <a:rPr lang="en-US" sz="2133" dirty="0"/>
              <a:t>Here’s How -</a:t>
            </a:r>
          </a:p>
          <a:p>
            <a:r>
              <a:rPr lang="en-US" sz="2133" b="0" dirty="0"/>
              <a:t>Simply go to the Whova App on your smartphone</a:t>
            </a:r>
          </a:p>
          <a:p>
            <a:r>
              <a:rPr lang="en-US" sz="2133" b="0" dirty="0"/>
              <a:t>Go to the conference homepage</a:t>
            </a:r>
          </a:p>
          <a:p>
            <a:r>
              <a:rPr lang="en-US" sz="2133" b="0" dirty="0"/>
              <a:t>Scroll down to ‘Additional Resources’ and click ‘Surveys’.</a:t>
            </a:r>
          </a:p>
          <a:p>
            <a:r>
              <a:rPr lang="en-US" sz="2133" b="0" dirty="0"/>
              <a:t>Click ‘Session Feedback’.</a:t>
            </a:r>
          </a:p>
          <a:p>
            <a:r>
              <a:rPr lang="en-US" sz="2133" b="0" dirty="0"/>
              <a:t>Scroll down to click on this session title.</a:t>
            </a:r>
          </a:p>
          <a:p>
            <a:r>
              <a:rPr lang="en-US" sz="2133" b="0" dirty="0"/>
              <a:t>Complete the session feedback survey.</a:t>
            </a:r>
          </a:p>
          <a:p>
            <a:r>
              <a:rPr lang="en-US" sz="2133" b="0" dirty="0"/>
              <a:t>Finally, click ‘Submit’</a:t>
            </a:r>
          </a:p>
          <a:p>
            <a:endParaRPr lang="en-US" sz="2133" dirty="0"/>
          </a:p>
        </p:txBody>
      </p:sp>
      <p:pic>
        <p:nvPicPr>
          <p:cNvPr id="5" name="December Whova Session Eval Demo Video">
            <a:hlinkClick r:id="" action="ppaction://media"/>
            <a:extLst>
              <a:ext uri="{FF2B5EF4-FFF2-40B4-BE49-F238E27FC236}">
                <a16:creationId xmlns:a16="http://schemas.microsoft.com/office/drawing/2014/main" id="{FFCFB5AF-DFBF-1C9F-FE13-6DFF52C930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5150" y="521027"/>
            <a:ext cx="2615825" cy="5655838"/>
          </a:xfrm>
          <a:prstGeom prst="rect">
            <a:avLst/>
          </a:prstGeom>
        </p:spPr>
      </p:pic>
    </p:spTree>
    <p:extLst>
      <p:ext uri="{BB962C8B-B14F-4D97-AF65-F5344CB8AC3E}">
        <p14:creationId xmlns:p14="http://schemas.microsoft.com/office/powerpoint/2010/main" val="3586899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1A4281E0-371B-B4FA-428F-6A4BE9DE6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007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59ABBFC-64AD-4938-BB2A-51662059EE79}"/>
              </a:ext>
            </a:extLst>
          </p:cNvPr>
          <p:cNvSpPr txBox="1"/>
          <p:nvPr/>
        </p:nvSpPr>
        <p:spPr>
          <a:xfrm>
            <a:off x="126220" y="496222"/>
            <a:ext cx="8283978" cy="5865555"/>
          </a:xfrm>
          <a:prstGeom prst="rect">
            <a:avLst/>
          </a:prstGeom>
          <a:noFill/>
        </p:spPr>
        <p:txBody>
          <a:bodyPr wrap="square" lIns="182880" tIns="146304" rIns="182880" bIns="146304" rtlCol="0" anchor="ctr" anchorCtr="1">
            <a:no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5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r>
              <a:rPr kumimoji="0" lang="en-US" sz="5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theChrisKent</a:t>
            </a:r>
            <a:endParaRPr kumimoji="0" lang="en-US" sz="5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5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theChrisKent.com</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5400" dirty="0">
                <a:solidFill>
                  <a:srgbClr val="FFFFFF"/>
                </a:solidFill>
                <a:latin typeface="Segoe UI Semibold" panose="020B0702040204020203" pitchFamily="34" charset="0"/>
                <a:cs typeface="Segoe UI Semibold" panose="020B0702040204020203" pitchFamily="34" charset="0"/>
              </a:rPr>
              <a:t>aka.ms/list-formatting</a:t>
            </a:r>
            <a:endParaRPr kumimoji="0" lang="en-US" sz="5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5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bit.ly/</a:t>
            </a:r>
            <a:r>
              <a:rPr kumimoji="0" lang="en-US" sz="5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lf</a:t>
            </a:r>
            <a:r>
              <a:rPr kumimoji="0" lang="en-US" sz="5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-videos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5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aka.ms/m365pnp</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5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aka.ms/</a:t>
            </a:r>
            <a:r>
              <a:rPr kumimoji="0" lang="en-US" sz="5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offdp</a:t>
            </a:r>
            <a:endParaRPr kumimoji="0" lang="en-US" sz="5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descr="Horse with solid fill">
            <a:extLst>
              <a:ext uri="{FF2B5EF4-FFF2-40B4-BE49-F238E27FC236}">
                <a16:creationId xmlns:a16="http://schemas.microsoft.com/office/drawing/2014/main" id="{0DD1A360-14F3-4D94-823C-0E051B32D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61360">
            <a:off x="9682724" y="2603470"/>
            <a:ext cx="669365" cy="669365"/>
          </a:xfrm>
          <a:prstGeom prst="rect">
            <a:avLst/>
          </a:prstGeom>
        </p:spPr>
      </p:pic>
    </p:spTree>
    <p:extLst>
      <p:ext uri="{BB962C8B-B14F-4D97-AF65-F5344CB8AC3E}">
        <p14:creationId xmlns:p14="http://schemas.microsoft.com/office/powerpoint/2010/main" val="2305982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BC03623-79E3-0C56-24DC-90A76803809B}"/>
              </a:ext>
            </a:extLst>
          </p:cNvPr>
          <p:cNvSpPr/>
          <p:nvPr/>
        </p:nvSpPr>
        <p:spPr>
          <a:xfrm>
            <a:off x="-50800" y="-135792"/>
            <a:ext cx="12293600" cy="1735504"/>
          </a:xfrm>
          <a:prstGeom prst="rect">
            <a:avLst/>
          </a:prstGeom>
          <a:solidFill>
            <a:srgbClr val="2D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pic>
        <p:nvPicPr>
          <p:cNvPr id="13" name="Picture 12" descr="A picture containing text, monitor, electronics, cellphone&#10;&#10;Description automatically generated">
            <a:extLst>
              <a:ext uri="{FF2B5EF4-FFF2-40B4-BE49-F238E27FC236}">
                <a16:creationId xmlns:a16="http://schemas.microsoft.com/office/drawing/2014/main" id="{54FCA84B-0AE1-79FA-5D19-71727C10B968}"/>
              </a:ext>
            </a:extLst>
          </p:cNvPr>
          <p:cNvPicPr>
            <a:picLocks noChangeAspect="1"/>
          </p:cNvPicPr>
          <p:nvPr/>
        </p:nvPicPr>
        <p:blipFill>
          <a:blip r:embed="rId2"/>
          <a:stretch>
            <a:fillRect/>
          </a:stretch>
        </p:blipFill>
        <p:spPr>
          <a:xfrm>
            <a:off x="1670050" y="1797301"/>
            <a:ext cx="2597150" cy="4536653"/>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EA4D219B-3FB2-9539-E920-5DCA6B427F44}"/>
              </a:ext>
            </a:extLst>
          </p:cNvPr>
          <p:cNvPicPr>
            <a:picLocks noChangeAspect="1"/>
          </p:cNvPicPr>
          <p:nvPr/>
        </p:nvPicPr>
        <p:blipFill>
          <a:blip r:embed="rId3"/>
          <a:stretch>
            <a:fillRect/>
          </a:stretch>
        </p:blipFill>
        <p:spPr>
          <a:xfrm>
            <a:off x="5063565" y="1797301"/>
            <a:ext cx="5458385" cy="4940886"/>
          </a:xfrm>
          <a:prstGeom prst="rect">
            <a:avLst/>
          </a:prstGeom>
        </p:spPr>
      </p:pic>
      <p:pic>
        <p:nvPicPr>
          <p:cNvPr id="18" name="Picture 17" descr="Graphical user interface, text&#10;&#10;Description automatically generated">
            <a:extLst>
              <a:ext uri="{FF2B5EF4-FFF2-40B4-BE49-F238E27FC236}">
                <a16:creationId xmlns:a16="http://schemas.microsoft.com/office/drawing/2014/main" id="{1FDFEABB-FEC1-2DBB-3668-A9039F16196D}"/>
              </a:ext>
            </a:extLst>
          </p:cNvPr>
          <p:cNvPicPr>
            <a:picLocks noChangeAspect="1"/>
          </p:cNvPicPr>
          <p:nvPr/>
        </p:nvPicPr>
        <p:blipFill>
          <a:blip r:embed="rId4"/>
          <a:stretch>
            <a:fillRect/>
          </a:stretch>
        </p:blipFill>
        <p:spPr>
          <a:xfrm>
            <a:off x="1670050" y="119813"/>
            <a:ext cx="8946776" cy="1224294"/>
          </a:xfrm>
          <a:prstGeom prst="rect">
            <a:avLst/>
          </a:prstGeom>
        </p:spPr>
      </p:pic>
    </p:spTree>
    <p:extLst>
      <p:ext uri="{BB962C8B-B14F-4D97-AF65-F5344CB8AC3E}">
        <p14:creationId xmlns:p14="http://schemas.microsoft.com/office/powerpoint/2010/main" val="1367066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87F50A8A-A28D-4DDB-B92B-1B6A0A10E12B}"/>
              </a:ext>
            </a:extLst>
          </p:cNvPr>
          <p:cNvSpPr txBox="1">
            <a:spLocks/>
          </p:cNvSpPr>
          <p:nvPr/>
        </p:nvSpPr>
        <p:spPr>
          <a:xfrm>
            <a:off x="0" y="2145506"/>
            <a:ext cx="12192000" cy="2566987"/>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3800" b="0" i="0" u="none" strike="noStrike" kern="1200" cap="all" spc="0" normalizeH="0" baseline="0" noProof="0" dirty="0">
                <a:ln>
                  <a:noFill/>
                </a:ln>
                <a:solidFill>
                  <a:prstClr val="white"/>
                </a:solidFill>
                <a:effectLst/>
                <a:uLnTx/>
                <a:uFillTx/>
                <a:latin typeface="Segoe UI Semibold"/>
                <a:ea typeface="+mj-ea"/>
                <a:cs typeface="+mj-cs"/>
              </a:rPr>
              <a:t>Goals</a:t>
            </a:r>
            <a:endParaRPr kumimoji="0" lang="en-US" sz="6000" b="0" i="0" u="none" strike="noStrike" kern="1200" cap="all" spc="0" normalizeH="0" baseline="0" noProof="0" dirty="0">
              <a:ln>
                <a:noFill/>
              </a:ln>
              <a:solidFill>
                <a:prstClr val="white"/>
              </a:solidFill>
              <a:effectLst/>
              <a:uLnTx/>
              <a:uFillTx/>
              <a:latin typeface="Segoe UI Semibold"/>
              <a:ea typeface="+mj-ea"/>
              <a:cs typeface="+mj-cs"/>
            </a:endParaRPr>
          </a:p>
        </p:txBody>
      </p:sp>
    </p:spTree>
    <p:extLst>
      <p:ext uri="{BB962C8B-B14F-4D97-AF65-F5344CB8AC3E}">
        <p14:creationId xmlns:p14="http://schemas.microsoft.com/office/powerpoint/2010/main" val="212077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5C9DC-1B23-4A84-BD5E-9AF081FC7893}"/>
              </a:ext>
            </a:extLst>
          </p:cNvPr>
          <p:cNvSpPr>
            <a:spLocks noGrp="1"/>
          </p:cNvSpPr>
          <p:nvPr>
            <p:ph type="title" idx="4294967295"/>
          </p:nvPr>
        </p:nvSpPr>
        <p:spPr>
          <a:xfrm>
            <a:off x="0" y="1667764"/>
            <a:ext cx="12192000" cy="2675636"/>
          </a:xfrm>
        </p:spPr>
        <p:txBody>
          <a:bodyPr anchor="ctr">
            <a:noAutofit/>
          </a:bodyPr>
          <a:lstStyle/>
          <a:p>
            <a:pPr algn="ctr"/>
            <a:r>
              <a:rPr lang="en-US" sz="8800" cap="all" dirty="0">
                <a:solidFill>
                  <a:schemeClr val="bg1"/>
                </a:solidFill>
              </a:rPr>
              <a:t>List</a:t>
            </a:r>
            <a:br>
              <a:rPr lang="en-US" sz="8800" cap="all" dirty="0">
                <a:solidFill>
                  <a:schemeClr val="bg1"/>
                </a:solidFill>
              </a:rPr>
            </a:br>
            <a:r>
              <a:rPr lang="en-US" sz="8800" cap="all" dirty="0">
                <a:solidFill>
                  <a:schemeClr val="bg1"/>
                </a:solidFill>
              </a:rPr>
              <a:t>Formatting</a:t>
            </a:r>
            <a:endParaRPr lang="en-US" sz="4400" cap="all" dirty="0">
              <a:solidFill>
                <a:schemeClr val="bg1"/>
              </a:solidFill>
            </a:endParaRPr>
          </a:p>
        </p:txBody>
      </p:sp>
      <p:sp>
        <p:nvSpPr>
          <p:cNvPr id="6" name="Content Placeholder 5">
            <a:extLst>
              <a:ext uri="{FF2B5EF4-FFF2-40B4-BE49-F238E27FC236}">
                <a16:creationId xmlns:a16="http://schemas.microsoft.com/office/drawing/2014/main" id="{2C734695-1686-40C4-8C42-CDD476DA7665}"/>
              </a:ext>
            </a:extLst>
          </p:cNvPr>
          <p:cNvSpPr>
            <a:spLocks noGrp="1"/>
          </p:cNvSpPr>
          <p:nvPr>
            <p:ph idx="4294967295"/>
          </p:nvPr>
        </p:nvSpPr>
        <p:spPr>
          <a:xfrm>
            <a:off x="0" y="4219448"/>
            <a:ext cx="12192000" cy="714375"/>
          </a:xfrm>
        </p:spPr>
        <p:txBody>
          <a:bodyPr>
            <a:noAutofit/>
          </a:bodyPr>
          <a:lstStyle/>
          <a:p>
            <a:pPr marL="0" indent="0" algn="ctr">
              <a:buNone/>
            </a:pPr>
            <a:r>
              <a:rPr lang="en-US" sz="6200" dirty="0">
                <a:solidFill>
                  <a:schemeClr val="accent1"/>
                </a:solidFill>
              </a:rPr>
              <a:t>Columns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Views </a:t>
            </a:r>
            <a:r>
              <a:rPr lang="en-US" sz="6200" b="1" dirty="0">
                <a:solidFill>
                  <a:schemeClr val="accent3">
                    <a:lumMod val="60000"/>
                    <a:lumOff val="40000"/>
                  </a:schemeClr>
                </a:solidFill>
                <a:cs typeface="Arial" panose="020B0604020202020204" pitchFamily="34" charset="0"/>
              </a:rPr>
              <a:t>| </a:t>
            </a:r>
            <a:r>
              <a:rPr lang="en-US" sz="6200" dirty="0">
                <a:solidFill>
                  <a:schemeClr val="accent1"/>
                </a:solidFill>
                <a:cs typeface="Arial" panose="020B0604020202020204" pitchFamily="34" charset="0"/>
              </a:rPr>
              <a:t>Forms</a:t>
            </a:r>
            <a:endParaRPr lang="en-US" sz="6200" dirty="0">
              <a:solidFill>
                <a:schemeClr val="accent1"/>
              </a:solidFill>
            </a:endParaRPr>
          </a:p>
        </p:txBody>
      </p:sp>
    </p:spTree>
    <p:extLst>
      <p:ext uri="{BB962C8B-B14F-4D97-AF65-F5344CB8AC3E}">
        <p14:creationId xmlns:p14="http://schemas.microsoft.com/office/powerpoint/2010/main" val="25736217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C734695-1686-40C4-8C42-CDD476DA7665}"/>
              </a:ext>
            </a:extLst>
          </p:cNvPr>
          <p:cNvSpPr>
            <a:spLocks noGrp="1"/>
          </p:cNvSpPr>
          <p:nvPr>
            <p:ph idx="4294967295"/>
          </p:nvPr>
        </p:nvSpPr>
        <p:spPr>
          <a:xfrm>
            <a:off x="0" y="4219448"/>
            <a:ext cx="12192000" cy="714375"/>
          </a:xfrm>
        </p:spPr>
        <p:txBody>
          <a:bodyPr>
            <a:noAutofit/>
          </a:bodyPr>
          <a:lstStyle/>
          <a:p>
            <a:pPr marL="0" indent="0" algn="ctr">
              <a:buNone/>
            </a:pPr>
            <a:r>
              <a:rPr lang="en-US" sz="6200" dirty="0">
                <a:solidFill>
                  <a:schemeClr val="accent1"/>
                </a:solidFill>
              </a:rPr>
              <a:t>JSON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Operators </a:t>
            </a:r>
            <a:r>
              <a:rPr lang="en-US" sz="6200" b="1" dirty="0">
                <a:solidFill>
                  <a:schemeClr val="accent3">
                    <a:lumMod val="60000"/>
                    <a:lumOff val="40000"/>
                  </a:schemeClr>
                </a:solidFill>
                <a:cs typeface="Arial" panose="020B0604020202020204" pitchFamily="34" charset="0"/>
              </a:rPr>
              <a:t>| </a:t>
            </a:r>
            <a:r>
              <a:rPr lang="en-US" sz="6200" dirty="0">
                <a:solidFill>
                  <a:schemeClr val="accent1"/>
                </a:solidFill>
                <a:cs typeface="Arial" panose="020B0604020202020204" pitchFamily="34" charset="0"/>
              </a:rPr>
              <a:t>Advanced</a:t>
            </a:r>
            <a:endParaRPr lang="en-US" sz="6200" dirty="0">
              <a:solidFill>
                <a:schemeClr val="accent1"/>
              </a:solidFill>
            </a:endParaRPr>
          </a:p>
        </p:txBody>
      </p:sp>
      <p:sp>
        <p:nvSpPr>
          <p:cNvPr id="5" name="Title 3">
            <a:extLst>
              <a:ext uri="{FF2B5EF4-FFF2-40B4-BE49-F238E27FC236}">
                <a16:creationId xmlns:a16="http://schemas.microsoft.com/office/drawing/2014/main" id="{5E13CF57-89E3-491F-8792-A821EEB7F2D7}"/>
              </a:ext>
            </a:extLst>
          </p:cNvPr>
          <p:cNvSpPr txBox="1">
            <a:spLocks/>
          </p:cNvSpPr>
          <p:nvPr/>
        </p:nvSpPr>
        <p:spPr>
          <a:xfrm>
            <a:off x="0" y="1667764"/>
            <a:ext cx="12192000" cy="26756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sz="8800" cap="all" dirty="0">
                <a:solidFill>
                  <a:schemeClr val="bg1"/>
                </a:solidFill>
              </a:rPr>
              <a:t>Code Portion of “Low Code”</a:t>
            </a:r>
            <a:endParaRPr lang="en-US" sz="4400" cap="all" dirty="0">
              <a:solidFill>
                <a:schemeClr val="bg1"/>
              </a:solidFill>
            </a:endParaRPr>
          </a:p>
        </p:txBody>
      </p:sp>
    </p:spTree>
    <p:extLst>
      <p:ext uri="{BB962C8B-B14F-4D97-AF65-F5344CB8AC3E}">
        <p14:creationId xmlns:p14="http://schemas.microsoft.com/office/powerpoint/2010/main" val="31917436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5C9DC-1B23-4A84-BD5E-9AF081FC7893}"/>
              </a:ext>
            </a:extLst>
          </p:cNvPr>
          <p:cNvSpPr>
            <a:spLocks noGrp="1"/>
          </p:cNvSpPr>
          <p:nvPr>
            <p:ph type="title" idx="4294967295"/>
          </p:nvPr>
        </p:nvSpPr>
        <p:spPr>
          <a:xfrm>
            <a:off x="0" y="1265238"/>
            <a:ext cx="12192000" cy="2566987"/>
          </a:xfrm>
          <a:noFill/>
        </p:spPr>
        <p:txBody>
          <a:bodyPr anchor="ctr">
            <a:noAutofit/>
          </a:bodyPr>
          <a:lstStyle/>
          <a:p>
            <a:pPr algn="ctr"/>
            <a:r>
              <a:rPr lang="en-US" sz="8800" cap="all" dirty="0">
                <a:solidFill>
                  <a:schemeClr val="bg1"/>
                </a:solidFill>
              </a:rPr>
              <a:t>Resources</a:t>
            </a:r>
            <a:endParaRPr lang="en-US" sz="4400" cap="all" dirty="0">
              <a:solidFill>
                <a:schemeClr val="bg1"/>
              </a:solidFill>
            </a:endParaRPr>
          </a:p>
        </p:txBody>
      </p:sp>
      <p:sp>
        <p:nvSpPr>
          <p:cNvPr id="6" name="Content Placeholder 5">
            <a:extLst>
              <a:ext uri="{FF2B5EF4-FFF2-40B4-BE49-F238E27FC236}">
                <a16:creationId xmlns:a16="http://schemas.microsoft.com/office/drawing/2014/main" id="{2C734695-1686-40C4-8C42-CDD476DA7665}"/>
              </a:ext>
            </a:extLst>
          </p:cNvPr>
          <p:cNvSpPr>
            <a:spLocks noGrp="1"/>
          </p:cNvSpPr>
          <p:nvPr>
            <p:ph idx="4294967295"/>
          </p:nvPr>
        </p:nvSpPr>
        <p:spPr>
          <a:xfrm>
            <a:off x="0" y="3225654"/>
            <a:ext cx="12192000" cy="1544638"/>
          </a:xfrm>
        </p:spPr>
        <p:txBody>
          <a:bodyPr>
            <a:normAutofit/>
          </a:bodyPr>
          <a:lstStyle/>
          <a:p>
            <a:pPr marL="0" indent="0" algn="ctr">
              <a:buNone/>
            </a:pPr>
            <a:r>
              <a:rPr lang="en-US" sz="6200" dirty="0">
                <a:solidFill>
                  <a:schemeClr val="accent1"/>
                </a:solidFill>
              </a:rPr>
              <a:t>Samples</a:t>
            </a:r>
            <a:r>
              <a:rPr lang="en-US" sz="6200" dirty="0">
                <a:solidFill>
                  <a:schemeClr val="accent2"/>
                </a:solidFill>
              </a:rPr>
              <a:t>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Guidance</a:t>
            </a:r>
            <a:r>
              <a:rPr lang="en-US" sz="6200" dirty="0">
                <a:solidFill>
                  <a:schemeClr val="accent2"/>
                </a:solidFill>
              </a:rPr>
              <a:t>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Tools</a:t>
            </a:r>
          </a:p>
        </p:txBody>
      </p:sp>
    </p:spTree>
    <p:extLst>
      <p:ext uri="{BB962C8B-B14F-4D97-AF65-F5344CB8AC3E}">
        <p14:creationId xmlns:p14="http://schemas.microsoft.com/office/powerpoint/2010/main" val="64344874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865560"/>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theme/theme1.xml><?xml version="1.0" encoding="utf-8"?>
<a:theme xmlns:a="http://schemas.openxmlformats.org/drawingml/2006/main" name="Link">
  <a:themeElements>
    <a:clrScheme name="Custom 5">
      <a:dk1>
        <a:srgbClr val="262626"/>
      </a:dk1>
      <a:lt1>
        <a:sysClr val="window" lastClr="FFFFFF"/>
      </a:lt1>
      <a:dk2>
        <a:srgbClr val="A80000"/>
      </a:dk2>
      <a:lt2>
        <a:srgbClr val="FF8C00"/>
      </a:lt2>
      <a:accent1>
        <a:srgbClr val="0078D7"/>
      </a:accent1>
      <a:accent2>
        <a:srgbClr val="D83B01"/>
      </a:accent2>
      <a:accent3>
        <a:srgbClr val="797A7D"/>
      </a:accent3>
      <a:accent4>
        <a:srgbClr val="FFB900"/>
      </a:accent4>
      <a:accent5>
        <a:srgbClr val="5C2D91"/>
      </a:accent5>
      <a:accent6>
        <a:srgbClr val="107C10"/>
      </a:accent6>
      <a:hlink>
        <a:srgbClr val="333333"/>
      </a:hlink>
      <a:folHlink>
        <a:srgbClr val="333333"/>
      </a:folHlink>
    </a:clrScheme>
    <a:fontScheme name="Allegient 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thingness">
  <a:themeElements>
    <a:clrScheme name="Custom 5">
      <a:dk1>
        <a:srgbClr val="262626"/>
      </a:dk1>
      <a:lt1>
        <a:sysClr val="window" lastClr="FFFFFF"/>
      </a:lt1>
      <a:dk2>
        <a:srgbClr val="A80000"/>
      </a:dk2>
      <a:lt2>
        <a:srgbClr val="FF8C00"/>
      </a:lt2>
      <a:accent1>
        <a:srgbClr val="0078D7"/>
      </a:accent1>
      <a:accent2>
        <a:srgbClr val="D83B01"/>
      </a:accent2>
      <a:accent3>
        <a:srgbClr val="797A7D"/>
      </a:accent3>
      <a:accent4>
        <a:srgbClr val="FFB900"/>
      </a:accent4>
      <a:accent5>
        <a:srgbClr val="5C2D91"/>
      </a:accent5>
      <a:accent6>
        <a:srgbClr val="107C10"/>
      </a:accent6>
      <a:hlink>
        <a:srgbClr val="333333"/>
      </a:hlink>
      <a:folHlink>
        <a:srgbClr val="333333"/>
      </a:folHlink>
    </a:clrScheme>
    <a:fontScheme name="Allegient 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c22_SlideDeckTemplate_2022-11-15" id="{334B6751-E2C1-4E74-84F3-63911716A670}" vid="{8427BCE7-9D71-4A68-B0E9-7403317615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c22_SlideDeckTemplate_2022-11-15" id="{334B6751-E2C1-4E74-84F3-63911716A670}" vid="{DD009C2F-0D9A-4823-B7B6-63FC1E4E484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6646</TotalTime>
  <Words>1371</Words>
  <Application>Microsoft Office PowerPoint</Application>
  <PresentationFormat>Widescreen</PresentationFormat>
  <Paragraphs>347</Paragraphs>
  <Slides>32</Slides>
  <Notes>5</Notes>
  <HiddenSlides>7</HiddenSlides>
  <MMClips>1</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32</vt:i4>
      </vt:variant>
    </vt:vector>
  </HeadingPairs>
  <TitlesOfParts>
    <vt:vector size="50" baseType="lpstr">
      <vt:lpstr>Arial</vt:lpstr>
      <vt:lpstr>Arial Black</vt:lpstr>
      <vt:lpstr>Calibri</vt:lpstr>
      <vt:lpstr>Calibri Light</vt:lpstr>
      <vt:lpstr>Consolas</vt:lpstr>
      <vt:lpstr>Gadugi</vt:lpstr>
      <vt:lpstr>Lucida Grande</vt:lpstr>
      <vt:lpstr>Raleway</vt:lpstr>
      <vt:lpstr>Segoe UI</vt:lpstr>
      <vt:lpstr>Segoe UI Black</vt:lpstr>
      <vt:lpstr>Segoe UI Light</vt:lpstr>
      <vt:lpstr>Segoe UI Semibold</vt:lpstr>
      <vt:lpstr>Segoe UI Semilight</vt:lpstr>
      <vt:lpstr>Wingdings</vt:lpstr>
      <vt:lpstr>Link</vt:lpstr>
      <vt:lpstr>Nothingness</vt:lpstr>
      <vt:lpstr>Custom Design</vt:lpstr>
      <vt:lpstr>1_Office Theme</vt:lpstr>
      <vt:lpstr>PowerPoint Presentation</vt:lpstr>
      <vt:lpstr>PowerPoint Presentation</vt:lpstr>
      <vt:lpstr>PowerPoint Presentation</vt:lpstr>
      <vt:lpstr>PowerPoint Presentation</vt:lpstr>
      <vt:lpstr>PowerPoint Presentation</vt:lpstr>
      <vt:lpstr>List Formatting</vt:lpstr>
      <vt:lpstr>PowerPoint Presentation</vt:lpstr>
      <vt:lpstr>Resources</vt:lpstr>
      <vt:lpstr>PowerPoint Presentation</vt:lpstr>
      <vt:lpstr>PowerPoint Presentation</vt:lpstr>
      <vt:lpstr>Column Formatting</vt:lpstr>
      <vt:lpstr>Form Formatting</vt:lpstr>
      <vt:lpstr>View Formatting</vt:lpstr>
      <vt:lpstr>List Formatting Samples</vt:lpstr>
      <vt:lpstr>PowerPoint Presentation</vt:lpstr>
      <vt:lpstr>PowerPoint Presentation</vt:lpstr>
      <vt:lpstr>PowerPoint Presentation</vt:lpstr>
      <vt:lpstr>Expressions</vt:lpstr>
      <vt:lpstr>Arithmetic Operators</vt:lpstr>
      <vt:lpstr>Conditional &amp; Logical Operators</vt:lpstr>
      <vt:lpstr>Conversion Operators</vt:lpstr>
      <vt:lpstr>Mulit-Value &amp; Loop Operators</vt:lpstr>
      <vt:lpstr>forEach</vt:lpstr>
      <vt:lpstr>loopIndex</vt:lpstr>
      <vt:lpstr>Flow Run Tracking</vt:lpstr>
      <vt:lpstr>PowerPoint Presentation</vt:lpstr>
      <vt:lpstr>PowerPoint Presentation</vt:lpstr>
      <vt:lpstr>Final Tips &amp; Tricks</vt:lpstr>
      <vt:lpstr>PnP SIG SharePoint General Development Call</vt:lpstr>
      <vt:lpstr>Session Feedback Surveys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Kent</dc:creator>
  <cp:lastModifiedBy>Chris Kent</cp:lastModifiedBy>
  <cp:revision>3</cp:revision>
  <dcterms:created xsi:type="dcterms:W3CDTF">2019-05-19T12:51:53Z</dcterms:created>
  <dcterms:modified xsi:type="dcterms:W3CDTF">2022-12-07T00:08:06Z</dcterms:modified>
</cp:coreProperties>
</file>